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 snapToObjects="1">
      <p:cViewPr>
        <p:scale>
          <a:sx n="105" d="100"/>
          <a:sy n="105" d="100"/>
        </p:scale>
        <p:origin x="8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985B-E28F-E84B-AD51-1D68D0FC0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894C7-CA3B-FF44-8F20-52BFEFE9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FD80D-A4DF-204E-AC6F-6A267D85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1D48-2CA8-3D44-B261-7BAC96D2496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96D81-24E7-C545-B433-3EF81EF6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6C92-4A93-FF47-A9B3-0075D57E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2221-C69B-C54E-8B0D-1CDDA800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9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EBEC-8B31-6443-AF64-360AAE81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C7B49-CBA1-9147-BCCE-D0B0BE1AA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3CA59-40B2-B441-A339-CD896EA7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1D48-2CA8-3D44-B261-7BAC96D2496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DAF13-AEF1-1842-B09D-9AB4BEA3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F2311-F5A9-5C4B-B598-CB366006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2221-C69B-C54E-8B0D-1CDDA800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7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8CEED-4C4C-D645-B41A-9DB1EC398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D1965-D130-E045-AD61-35CDC2157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1FBC-9213-774F-9B7A-B54D8E88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1D48-2CA8-3D44-B261-7BAC96D2496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59B3-7CC7-1440-B7B2-D486E3E0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4446-4CE5-F341-BB21-E8FBD3D2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2221-C69B-C54E-8B0D-1CDDA800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7F9A-E8D2-1C47-8B56-D303FFFA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C59A-D794-2444-853E-1C47A9821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9487C-CD5A-5142-8AA8-AF91BD39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1D48-2CA8-3D44-B261-7BAC96D2496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50639-89C6-B944-8693-66F5A75A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4E9BB-B617-304E-9954-706938C8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2221-C69B-C54E-8B0D-1CDDA800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7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AA5F-D986-0342-AB2B-743DC024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C6498-0DAB-AC47-9848-17EA45D45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0852C-1D22-5443-B2F8-E867E3C0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1D48-2CA8-3D44-B261-7BAC96D2496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A30D-5509-C44E-8954-0CB4D287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FE058-29A1-E64E-B6DD-EB9145DA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2221-C69B-C54E-8B0D-1CDDA800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7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E5AB-C89B-C246-A9F9-DCEBCF49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E6611-D5EA-B448-AE3A-062AA43D3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E08C8-7986-634A-AC7F-6E51FD09A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7BBE5-47C9-1E4B-83BD-9287DD3A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1D48-2CA8-3D44-B261-7BAC96D2496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46C8C-B22C-074C-B9BF-8EC901CC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173C5-BCE7-0E4A-B67B-92907AC5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2221-C69B-C54E-8B0D-1CDDA800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4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0FA4-77E7-CD40-98B4-AF8021E0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2EFF9-04E0-6840-8DC4-FEFE191BA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212EC-6D2D-9B4A-AE57-CFFE5DC3F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E71AE-12C0-934C-A358-1518CA132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FB647-7FFF-3044-8C12-3FD3F95ED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85C07-AD9A-CB49-8A34-A3A68B7D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1D48-2CA8-3D44-B261-7BAC96D2496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60556-3F4A-ED4D-823A-0B444D2A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971E5-6A12-8643-BACD-9E140C6A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2221-C69B-C54E-8B0D-1CDDA800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7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C91F-C475-2747-8933-39143B88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35B65-F1D6-3A43-A43C-FD16C300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1D48-2CA8-3D44-B261-7BAC96D2496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1C1DC-822B-E44C-B43A-E0D9D8C9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5920F-CEBC-404C-A083-0A3DA918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2221-C69B-C54E-8B0D-1CDDA800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7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DE7FF-5631-B44F-83DD-D8D0BC94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1D48-2CA8-3D44-B261-7BAC96D2496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84954-A568-1548-8D69-82F394C5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53408-B453-C448-945C-D789C220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2221-C69B-C54E-8B0D-1CDDA800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8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A8D4-ED8D-C144-91D6-17FC6A08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90A18-996B-D14B-AD7B-3176B267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B336C-2972-7E41-9C29-F0C18324B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6B259-A5CE-A041-9A1C-3DA76C03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1D48-2CA8-3D44-B261-7BAC96D2496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A4A43-2A34-7A43-8D55-31299639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AA7CC-21A3-FC46-B1EC-87CEB64C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2221-C69B-C54E-8B0D-1CDDA800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B19B-F345-2A4D-92DB-B037E326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2DA13-95E8-2040-800C-2241B95F6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9769F-9D79-3A42-B218-B2A7BA984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AF5D8-AF45-0040-859D-636114F3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1D48-2CA8-3D44-B261-7BAC96D2496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B6788-B18D-B545-997A-F14867EC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6B04E-9611-124F-93F3-C0987E4B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2221-C69B-C54E-8B0D-1CDDA800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1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BEEF4-37A9-E34F-AA9A-E43DEA9D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F54E3-C822-4D43-BD0F-6A28963F2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D3A8B-20DD-9C44-AD89-18E4DF3DF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A1D48-2CA8-3D44-B261-7BAC96D2496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323AE-A009-CA4D-B8EC-BE34BCD73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9C190-D04F-AC49-B022-C3CEA2353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2221-C69B-C54E-8B0D-1CDDA800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6B29-1213-7A4A-BA1A-1BCEBA936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C4EA5-F476-4446-96F1-D11909091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9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39FE-507E-1445-B7E2-3CED9C90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5F97C-4461-E54D-8615-0597D632E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833563" cy="3603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Original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40E20-030F-CB43-AA2A-27ACB6285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3" y="2301875"/>
            <a:ext cx="3738562" cy="383019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CBF70C-677C-4848-9D7B-7A1E85B06801}"/>
              </a:ext>
            </a:extLst>
          </p:cNvPr>
          <p:cNvSpPr txBox="1">
            <a:spLocks/>
          </p:cNvSpPr>
          <p:nvPr/>
        </p:nvSpPr>
        <p:spPr>
          <a:xfrm>
            <a:off x="5019675" y="1851025"/>
            <a:ext cx="1833563" cy="360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Bicubic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AB334-E561-2F40-ACF4-627FD5F6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650" y="2301875"/>
            <a:ext cx="3865775" cy="390349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70A621-5E83-2F41-B2C0-7EF8E3DBB0B3}"/>
              </a:ext>
            </a:extLst>
          </p:cNvPr>
          <p:cNvSpPr txBox="1">
            <a:spLocks/>
          </p:cNvSpPr>
          <p:nvPr/>
        </p:nvSpPr>
        <p:spPr>
          <a:xfrm>
            <a:off x="8924924" y="1816100"/>
            <a:ext cx="2428876" cy="48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Pansharpen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36ADC7-D815-6142-A691-411658431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971" y="2259233"/>
            <a:ext cx="3930966" cy="398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CB53-FD54-9041-A0FE-F6BC0141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6DB4-82E0-414A-87B4-A90AD5EC3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232" y="2108549"/>
            <a:ext cx="1390650" cy="4746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Original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4D228-9CCD-784D-B067-0B1787629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" y="2882899"/>
            <a:ext cx="4013200" cy="3429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47A7C2-82FB-C242-9C69-0B21957CD234}"/>
              </a:ext>
            </a:extLst>
          </p:cNvPr>
          <p:cNvSpPr txBox="1">
            <a:spLocks/>
          </p:cNvSpPr>
          <p:nvPr/>
        </p:nvSpPr>
        <p:spPr>
          <a:xfrm>
            <a:off x="5218938" y="2132266"/>
            <a:ext cx="1390650" cy="4746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Bicubic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A649A-C1A5-DE4D-919F-76A614825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32"/>
          <a:stretch/>
        </p:blipFill>
        <p:spPr>
          <a:xfrm>
            <a:off x="4146447" y="2882899"/>
            <a:ext cx="3899105" cy="2614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ACAB5-72C7-6948-89DA-E36247EDD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683" y="2882899"/>
            <a:ext cx="40005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75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8277</TotalTime>
  <Words>5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Brandt</dc:creator>
  <cp:lastModifiedBy>John Brandt</cp:lastModifiedBy>
  <cp:revision>5</cp:revision>
  <cp:lastPrinted>2019-12-06T17:52:01Z</cp:lastPrinted>
  <dcterms:created xsi:type="dcterms:W3CDTF">2019-12-04T20:25:17Z</dcterms:created>
  <dcterms:modified xsi:type="dcterms:W3CDTF">2019-12-10T14:22:38Z</dcterms:modified>
</cp:coreProperties>
</file>