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A233-A844-4AB2-A37A-388F63874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88AAF-AEAB-470A-85C5-902E53319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5B64-4A53-483F-B43E-5BC2F0E3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BE6-8B50-43F0-9957-868DE5969A0B}" type="datetimeFigureOut">
              <a:rPr lang="en-NL" smtClean="0"/>
              <a:t>28/06/2018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C426-B338-4964-9420-F036782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B08EC-C5A1-47B3-814D-3E63ACD2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5645-2640-4FA5-8DC6-16E24DCEFA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74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9B86-6FEB-41E3-A216-86EE2A93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F36C5-2057-4E05-BA4C-836EC2839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D419-5260-4224-AEB4-A60B21C3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BE6-8B50-43F0-9957-868DE5969A0B}" type="datetimeFigureOut">
              <a:rPr lang="en-NL" smtClean="0"/>
              <a:t>28/06/2018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186D6-D0C8-4FD9-9A1C-DB85289D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AC210-16D4-4CED-82BF-D5D2AE8B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5645-2640-4FA5-8DC6-16E24DCEFA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167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6281B-3501-45E0-A150-C688060EA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1FDA0-4E08-43E5-800A-3DF17473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9BA0-E7BC-49E3-9D88-90685F35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BE6-8B50-43F0-9957-868DE5969A0B}" type="datetimeFigureOut">
              <a:rPr lang="en-NL" smtClean="0"/>
              <a:t>28/06/2018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7617-390C-4D48-A350-75FEB051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6A8FF-F24A-4D4B-A4D8-2DD7340A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5645-2640-4FA5-8DC6-16E24DCEFA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713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CCD3-906A-4963-A390-9453E251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5316-EF85-40FA-AF99-75070E17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370F-8749-4917-9A9B-3FEBCEC9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BE6-8B50-43F0-9957-868DE5969A0B}" type="datetimeFigureOut">
              <a:rPr lang="en-NL" smtClean="0"/>
              <a:t>28/06/2018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3753-9BA5-47F5-8CF6-197D2927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9EA4-BACC-4F95-9219-FE4E0F10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5645-2640-4FA5-8DC6-16E24DCEFA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090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BD76-C253-4E34-B981-F2573A1A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02EB-96B1-4014-9109-762D9FCE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47C7-691A-429E-9424-0BAA2B4D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BE6-8B50-43F0-9957-868DE5969A0B}" type="datetimeFigureOut">
              <a:rPr lang="en-NL" smtClean="0"/>
              <a:t>28/06/2018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BEEC-321E-46F7-AA3D-ACBD6613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6D69F-3DD3-4222-8DD8-CB4975B6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5645-2640-4FA5-8DC6-16E24DCEFA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157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557D-1B34-4098-841C-D3583FDE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D062-7557-4468-84BB-A2FF8D94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FCD0E-BAD5-4CE5-9F4C-7D26C83EC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8DE4D-D422-45B4-9850-750D1273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BE6-8B50-43F0-9957-868DE5969A0B}" type="datetimeFigureOut">
              <a:rPr lang="en-NL" smtClean="0"/>
              <a:t>28/06/2018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5AE99-FBD4-4E68-A87F-9543C4B5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93BC4-B4D2-4611-BB4A-E8FFA2F8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5645-2640-4FA5-8DC6-16E24DCEFA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969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2140-7F2F-44C1-B7E9-12A5F5C2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3BD5C-D8A3-45CE-A57C-4AC4059C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D4320-D6AB-4E92-8EC9-E96D60C3C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4EE09-705B-4138-8417-5EDCA9AA9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C2475-08D9-4902-B45C-4F6557A1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7ED5A-AF98-4886-A6E5-40EA67CF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BE6-8B50-43F0-9957-868DE5969A0B}" type="datetimeFigureOut">
              <a:rPr lang="en-NL" smtClean="0"/>
              <a:t>28/06/2018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2C651-CD17-4221-BD15-AB513DFA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155AC-9A7C-48E8-B3A8-429C833F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5645-2640-4FA5-8DC6-16E24DCEFA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712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AE78-0C2D-4708-91ED-9EC4378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1B20B-C304-47CE-8618-3BD83835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BE6-8B50-43F0-9957-868DE5969A0B}" type="datetimeFigureOut">
              <a:rPr lang="en-NL" smtClean="0"/>
              <a:t>28/06/2018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B3331-AF7B-4530-BDF0-1059ADF5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A6E0F-94F4-462D-9305-14DD44C8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5645-2640-4FA5-8DC6-16E24DCEFA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088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EE179-3A37-4C00-BFF3-A1BC2919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BE6-8B50-43F0-9957-868DE5969A0B}" type="datetimeFigureOut">
              <a:rPr lang="en-NL" smtClean="0"/>
              <a:t>28/06/2018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80DE4-A4E7-48C7-9D45-768707F3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D1AA3-E070-48D5-B86F-BCFA73D3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5645-2640-4FA5-8DC6-16E24DCEFA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44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A424-D3D3-47F0-889A-C6A5061B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2909-1F38-4F0A-B50E-7101A0B3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BE2B8-4286-403D-A3B7-42C0B77DA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AC3F1-33F8-4A67-B7BD-8D7DA7B1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BE6-8B50-43F0-9957-868DE5969A0B}" type="datetimeFigureOut">
              <a:rPr lang="en-NL" smtClean="0"/>
              <a:t>28/06/2018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6F92-35FE-49D2-8D9A-F9072AC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474A6-59EB-490C-9495-A8357BB1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5645-2640-4FA5-8DC6-16E24DCEFA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81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5B6E-1CD7-4E01-B8AD-E389026C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52D68-020A-45D9-9DAD-010B5FD3E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3549F-9230-43BD-96B2-74A156161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AE86F-C850-4B30-A893-C5637399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BE6-8B50-43F0-9957-868DE5969A0B}" type="datetimeFigureOut">
              <a:rPr lang="en-NL" smtClean="0"/>
              <a:t>28/06/2018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C9C2F-134B-4DEB-B1DC-E7043576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AE150-ABF9-49A5-9264-10F9C692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5645-2640-4FA5-8DC6-16E24DCEFA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58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6EE0B-05A2-4B46-A613-CF84591D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45C1E-9103-4B06-9202-F35BF9676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E5981-464D-4054-A6CE-665B8D0CE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1BE6-8B50-43F0-9957-868DE5969A0B}" type="datetimeFigureOut">
              <a:rPr lang="en-NL" smtClean="0"/>
              <a:t>28/06/2018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EB1E-9600-47C2-BB44-1B8B8CB19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4888-E3E3-416C-896B-34C54A050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5645-2640-4FA5-8DC6-16E24DCEFA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349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9FB99A-8D34-4F0E-A968-0C025419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pipeline to the REST API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FCBBDE-3B7E-4B26-80DA-1862F2A02F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a python package that runs the pipeline</a:t>
            </a:r>
          </a:p>
          <a:p>
            <a:r>
              <a:rPr lang="en-US" dirty="0"/>
              <a:t>Template on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sz="2200" dirty="0"/>
              <a:t>EOSC-LOFAR/</a:t>
            </a:r>
            <a:r>
              <a:rPr lang="en-US" sz="2200" dirty="0" err="1"/>
              <a:t>LOFAR_pipeline_template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Fill in the run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 parameters in </a:t>
            </a:r>
            <a:r>
              <a:rPr lang="en-US" i="1" dirty="0" err="1"/>
              <a:t>config.json</a:t>
            </a:r>
            <a:r>
              <a:rPr lang="en-US" dirty="0"/>
              <a:t>  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0CCF-CD44-4DD1-9876-461CE7FF64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Minimal changes to the API are needed:</a:t>
            </a:r>
          </a:p>
          <a:p>
            <a:pPr lvl="1"/>
            <a:r>
              <a:rPr lang="en-US" dirty="0"/>
              <a:t>Install the pipeline package</a:t>
            </a:r>
          </a:p>
          <a:p>
            <a:pPr lvl="1"/>
            <a:r>
              <a:rPr lang="en-US" dirty="0"/>
              <a:t>Import and register it in the </a:t>
            </a:r>
            <a:r>
              <a:rPr lang="en-US" i="1" dirty="0"/>
              <a:t>pipeline_administrator.py</a:t>
            </a:r>
          </a:p>
          <a:p>
            <a:pPr lvl="1"/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C3BCE-1E9D-4B46-A09C-9DF64DE4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44" t="78382" r="27512" b="14270"/>
          <a:stretch/>
        </p:blipFill>
        <p:spPr>
          <a:xfrm>
            <a:off x="1204100" y="4473663"/>
            <a:ext cx="3783436" cy="7633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09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Add a pipeline to the REST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pipeline to the REST API</dc:title>
  <dc:creator>Ben de Vries</dc:creator>
  <cp:lastModifiedBy>Ben de Vries</cp:lastModifiedBy>
  <cp:revision>1</cp:revision>
  <dcterms:created xsi:type="dcterms:W3CDTF">2018-06-28T12:57:35Z</dcterms:created>
  <dcterms:modified xsi:type="dcterms:W3CDTF">2018-06-28T13:03:06Z</dcterms:modified>
</cp:coreProperties>
</file>