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1"/>
    <p:restoredTop sz="94665"/>
  </p:normalViewPr>
  <p:slideViewPr>
    <p:cSldViewPr snapToGrid="0" snapToObjects="1">
      <p:cViewPr varScale="1">
        <p:scale>
          <a:sx n="104" d="100"/>
          <a:sy n="104" d="100"/>
        </p:scale>
        <p:origin x="2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573-D273-5E4A-91F0-9B49A2C11EBE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0D51-B291-9042-942D-B57FF2401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73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573-D273-5E4A-91F0-9B49A2C11EBE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0D51-B291-9042-942D-B57FF2401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78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573-D273-5E4A-91F0-9B49A2C11EBE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0D51-B291-9042-942D-B57FF2401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62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573-D273-5E4A-91F0-9B49A2C11EBE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0D51-B291-9042-942D-B57FF2401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28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573-D273-5E4A-91F0-9B49A2C11EBE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0D51-B291-9042-942D-B57FF2401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26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573-D273-5E4A-91F0-9B49A2C11EBE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0D51-B291-9042-942D-B57FF2401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48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573-D273-5E4A-91F0-9B49A2C11EBE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0D51-B291-9042-942D-B57FF2401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32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573-D273-5E4A-91F0-9B49A2C11EBE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0D51-B291-9042-942D-B57FF2401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61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573-D273-5E4A-91F0-9B49A2C11EBE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0D51-B291-9042-942D-B57FF2401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18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573-D273-5E4A-91F0-9B49A2C11EBE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0D51-B291-9042-942D-B57FF2401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34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573-D273-5E4A-91F0-9B49A2C11EBE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0D51-B291-9042-942D-B57FF2401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B573-D273-5E4A-91F0-9B49A2C11EBE}" type="datetimeFigureOut">
              <a:rPr lang="fr-FR" smtClean="0"/>
              <a:t>15/11/2020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40D51-B291-9042-942D-B57FF2401C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11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C19524-7150-3840-A8B6-F3321E650F5D}"/>
              </a:ext>
            </a:extLst>
          </p:cNvPr>
          <p:cNvSpPr/>
          <p:nvPr/>
        </p:nvSpPr>
        <p:spPr>
          <a:xfrm>
            <a:off x="289056" y="1489715"/>
            <a:ext cx="1068780" cy="380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Batterie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336BB-95A1-E649-ABBB-6758E3FEEB7A}"/>
              </a:ext>
            </a:extLst>
          </p:cNvPr>
          <p:cNvSpPr/>
          <p:nvPr/>
        </p:nvSpPr>
        <p:spPr>
          <a:xfrm>
            <a:off x="1830869" y="1109705"/>
            <a:ext cx="1189512" cy="982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Disjoncteur général DC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CF3A7-1881-8D4C-90B9-A0D69A7F4F60}"/>
              </a:ext>
            </a:extLst>
          </p:cNvPr>
          <p:cNvSpPr/>
          <p:nvPr/>
        </p:nvSpPr>
        <p:spPr>
          <a:xfrm>
            <a:off x="3067883" y="1109704"/>
            <a:ext cx="688769" cy="982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Relais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CDAA86F-B282-184E-A2FC-74F019861D11}"/>
              </a:ext>
            </a:extLst>
          </p:cNvPr>
          <p:cNvCxnSpPr>
            <a:cxnSpLocks/>
          </p:cNvCxnSpPr>
          <p:nvPr/>
        </p:nvCxnSpPr>
        <p:spPr>
          <a:xfrm>
            <a:off x="1291532" y="1601045"/>
            <a:ext cx="605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3F38487-204C-074B-B29F-713A1007C377}"/>
              </a:ext>
            </a:extLst>
          </p:cNvPr>
          <p:cNvCxnSpPr>
            <a:cxnSpLocks/>
          </p:cNvCxnSpPr>
          <p:nvPr/>
        </p:nvCxnSpPr>
        <p:spPr>
          <a:xfrm>
            <a:off x="1291532" y="1735385"/>
            <a:ext cx="605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60C44D3-7029-0148-9595-65A1B64F101E}"/>
              </a:ext>
            </a:extLst>
          </p:cNvPr>
          <p:cNvCxnSpPr>
            <a:cxnSpLocks/>
          </p:cNvCxnSpPr>
          <p:nvPr/>
        </p:nvCxnSpPr>
        <p:spPr>
          <a:xfrm>
            <a:off x="3244034" y="2092387"/>
            <a:ext cx="1979" cy="1941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36B791B-011B-0F49-AB8C-494EB55B1E83}"/>
              </a:ext>
            </a:extLst>
          </p:cNvPr>
          <p:cNvCxnSpPr>
            <a:cxnSpLocks/>
          </p:cNvCxnSpPr>
          <p:nvPr/>
        </p:nvCxnSpPr>
        <p:spPr>
          <a:xfrm>
            <a:off x="3408309" y="2092386"/>
            <a:ext cx="1979" cy="1941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13C2693D-EC18-254A-86C7-382021F970DA}"/>
              </a:ext>
            </a:extLst>
          </p:cNvPr>
          <p:cNvSpPr txBox="1"/>
          <p:nvPr/>
        </p:nvSpPr>
        <p:spPr>
          <a:xfrm>
            <a:off x="2555264" y="3057007"/>
            <a:ext cx="771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230 V AC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9250C0-2BF2-C74B-B9FF-B639BCC8332E}"/>
              </a:ext>
            </a:extLst>
          </p:cNvPr>
          <p:cNvSpPr/>
          <p:nvPr/>
        </p:nvSpPr>
        <p:spPr>
          <a:xfrm>
            <a:off x="2124783" y="4033755"/>
            <a:ext cx="2238500" cy="982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Gyrophare + voyant tableau de bord (</a:t>
            </a:r>
            <a:r>
              <a:rPr lang="fr-FR" sz="1400" dirty="0" err="1"/>
              <a:t>TdB</a:t>
            </a:r>
            <a:r>
              <a:rPr lang="fr-FR" sz="1400" dirty="0"/>
              <a:t>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35A62-9DB1-DB4D-BA37-6DC31A6BFB0C}"/>
              </a:ext>
            </a:extLst>
          </p:cNvPr>
          <p:cNvSpPr txBox="1"/>
          <p:nvPr/>
        </p:nvSpPr>
        <p:spPr>
          <a:xfrm>
            <a:off x="1208405" y="1109154"/>
            <a:ext cx="771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500 V DC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C2507F1-3CAF-2A4F-BB2E-A6462AE1E134}"/>
              </a:ext>
            </a:extLst>
          </p:cNvPr>
          <p:cNvCxnSpPr>
            <a:cxnSpLocks/>
          </p:cNvCxnSpPr>
          <p:nvPr/>
        </p:nvCxnSpPr>
        <p:spPr>
          <a:xfrm>
            <a:off x="3756651" y="1553542"/>
            <a:ext cx="605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F5E58C7-B23D-D243-B9CB-5093A4730925}"/>
              </a:ext>
            </a:extLst>
          </p:cNvPr>
          <p:cNvCxnSpPr>
            <a:cxnSpLocks/>
          </p:cNvCxnSpPr>
          <p:nvPr/>
        </p:nvCxnSpPr>
        <p:spPr>
          <a:xfrm>
            <a:off x="3756651" y="1687882"/>
            <a:ext cx="605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8F54965-546E-8A48-924A-773ACBFC9AA8}"/>
              </a:ext>
            </a:extLst>
          </p:cNvPr>
          <p:cNvSpPr/>
          <p:nvPr/>
        </p:nvSpPr>
        <p:spPr>
          <a:xfrm>
            <a:off x="4362294" y="1062200"/>
            <a:ext cx="688769" cy="982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BAMOCAR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255DD9A-48BB-C749-9F4F-0B382CDABEED}"/>
              </a:ext>
            </a:extLst>
          </p:cNvPr>
          <p:cNvCxnSpPr>
            <a:cxnSpLocks/>
          </p:cNvCxnSpPr>
          <p:nvPr/>
        </p:nvCxnSpPr>
        <p:spPr>
          <a:xfrm>
            <a:off x="5051062" y="1489716"/>
            <a:ext cx="605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C479739-EFA7-3348-AAD6-16D171C684F4}"/>
              </a:ext>
            </a:extLst>
          </p:cNvPr>
          <p:cNvCxnSpPr>
            <a:cxnSpLocks/>
          </p:cNvCxnSpPr>
          <p:nvPr/>
        </p:nvCxnSpPr>
        <p:spPr>
          <a:xfrm>
            <a:off x="5051062" y="1624056"/>
            <a:ext cx="605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DE2E578-BCF9-B34A-8E82-3106238C82FB}"/>
              </a:ext>
            </a:extLst>
          </p:cNvPr>
          <p:cNvSpPr/>
          <p:nvPr/>
        </p:nvSpPr>
        <p:spPr>
          <a:xfrm>
            <a:off x="5687381" y="1074076"/>
            <a:ext cx="1223158" cy="982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Disjoncteur + relais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DEDAB8E-A034-8A4A-AE72-41C71623DCEB}"/>
              </a:ext>
            </a:extLst>
          </p:cNvPr>
          <p:cNvCxnSpPr>
            <a:cxnSpLocks/>
          </p:cNvCxnSpPr>
          <p:nvPr/>
        </p:nvCxnSpPr>
        <p:spPr>
          <a:xfrm>
            <a:off x="5051062" y="1802555"/>
            <a:ext cx="605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A15ADA0-70D2-E34F-9D2E-07839DB03F24}"/>
              </a:ext>
            </a:extLst>
          </p:cNvPr>
          <p:cNvSpPr txBox="1"/>
          <p:nvPr/>
        </p:nvSpPr>
        <p:spPr>
          <a:xfrm>
            <a:off x="3756651" y="1160267"/>
            <a:ext cx="771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500 V DC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8033D0D-4BBB-DA46-A752-A070E5E4FC8A}"/>
              </a:ext>
            </a:extLst>
          </p:cNvPr>
          <p:cNvSpPr txBox="1"/>
          <p:nvPr/>
        </p:nvSpPr>
        <p:spPr>
          <a:xfrm>
            <a:off x="5034238" y="862932"/>
            <a:ext cx="77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311Vrms</a:t>
            </a:r>
          </a:p>
          <a:p>
            <a:r>
              <a:rPr lang="fr-FR" sz="1000" dirty="0"/>
              <a:t>500Hz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D67C591B-726C-B047-943B-2DAE69522357}"/>
              </a:ext>
            </a:extLst>
          </p:cNvPr>
          <p:cNvCxnSpPr>
            <a:cxnSpLocks/>
          </p:cNvCxnSpPr>
          <p:nvPr/>
        </p:nvCxnSpPr>
        <p:spPr>
          <a:xfrm>
            <a:off x="6385058" y="1981055"/>
            <a:ext cx="1979" cy="1941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7705347-D82B-8D47-A597-37D6D538C939}"/>
              </a:ext>
            </a:extLst>
          </p:cNvPr>
          <p:cNvCxnSpPr>
            <a:cxnSpLocks/>
          </p:cNvCxnSpPr>
          <p:nvPr/>
        </p:nvCxnSpPr>
        <p:spPr>
          <a:xfrm>
            <a:off x="6549333" y="1981054"/>
            <a:ext cx="1979" cy="1941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374DC9C8-30DF-BB4F-8705-97886171C6F0}"/>
              </a:ext>
            </a:extLst>
          </p:cNvPr>
          <p:cNvSpPr txBox="1"/>
          <p:nvPr/>
        </p:nvSpPr>
        <p:spPr>
          <a:xfrm>
            <a:off x="5696288" y="2945675"/>
            <a:ext cx="771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230 V AC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5A52B7-D7B2-B44E-8572-DC77E9E052EF}"/>
              </a:ext>
            </a:extLst>
          </p:cNvPr>
          <p:cNvSpPr/>
          <p:nvPr/>
        </p:nvSpPr>
        <p:spPr>
          <a:xfrm>
            <a:off x="6136664" y="3922423"/>
            <a:ext cx="771896" cy="982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Voyant </a:t>
            </a:r>
            <a:r>
              <a:rPr lang="fr-FR" sz="1400" dirty="0" err="1"/>
              <a:t>TdB</a:t>
            </a:r>
            <a:endParaRPr lang="fr-FR" sz="1400" dirty="0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1BD03D83-B3D0-E240-82BB-73709EAD72A7}"/>
              </a:ext>
            </a:extLst>
          </p:cNvPr>
          <p:cNvCxnSpPr>
            <a:cxnSpLocks/>
          </p:cNvCxnSpPr>
          <p:nvPr/>
        </p:nvCxnSpPr>
        <p:spPr>
          <a:xfrm>
            <a:off x="6796735" y="1498621"/>
            <a:ext cx="605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F8C9678-098D-104A-A9D5-5010C6474AC9}"/>
              </a:ext>
            </a:extLst>
          </p:cNvPr>
          <p:cNvCxnSpPr>
            <a:cxnSpLocks/>
          </p:cNvCxnSpPr>
          <p:nvPr/>
        </p:nvCxnSpPr>
        <p:spPr>
          <a:xfrm>
            <a:off x="6796735" y="1632961"/>
            <a:ext cx="605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30D83D8-3342-6740-BD07-ED8BF4D60B51}"/>
              </a:ext>
            </a:extLst>
          </p:cNvPr>
          <p:cNvSpPr/>
          <p:nvPr/>
        </p:nvSpPr>
        <p:spPr>
          <a:xfrm>
            <a:off x="7433054" y="1082981"/>
            <a:ext cx="1223158" cy="982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Groupe moteur + Générateur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ECE494D-5D25-5B46-9210-A216D29B65CC}"/>
              </a:ext>
            </a:extLst>
          </p:cNvPr>
          <p:cNvCxnSpPr>
            <a:cxnSpLocks/>
          </p:cNvCxnSpPr>
          <p:nvPr/>
        </p:nvCxnSpPr>
        <p:spPr>
          <a:xfrm>
            <a:off x="6796735" y="1811460"/>
            <a:ext cx="605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3E3EDE15-032C-5843-94B1-F1FEFF7DEFAD}"/>
              </a:ext>
            </a:extLst>
          </p:cNvPr>
          <p:cNvSpPr txBox="1"/>
          <p:nvPr/>
        </p:nvSpPr>
        <p:spPr>
          <a:xfrm>
            <a:off x="6908560" y="764025"/>
            <a:ext cx="77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311Vrms</a:t>
            </a:r>
          </a:p>
          <a:p>
            <a:r>
              <a:rPr lang="fr-FR" sz="1000" dirty="0"/>
              <a:t>500Hz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E2F605F-77AE-134E-A6FF-4BA28248EBF6}"/>
              </a:ext>
            </a:extLst>
          </p:cNvPr>
          <p:cNvCxnSpPr>
            <a:cxnSpLocks/>
          </p:cNvCxnSpPr>
          <p:nvPr/>
        </p:nvCxnSpPr>
        <p:spPr>
          <a:xfrm>
            <a:off x="8689862" y="1477840"/>
            <a:ext cx="605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1191F80-D88A-FB47-AB94-BD8BEA13910D}"/>
              </a:ext>
            </a:extLst>
          </p:cNvPr>
          <p:cNvCxnSpPr>
            <a:cxnSpLocks/>
          </p:cNvCxnSpPr>
          <p:nvPr/>
        </p:nvCxnSpPr>
        <p:spPr>
          <a:xfrm>
            <a:off x="8689862" y="1612180"/>
            <a:ext cx="605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1B958F2-35D8-C941-A167-D756AF65D57A}"/>
              </a:ext>
            </a:extLst>
          </p:cNvPr>
          <p:cNvSpPr/>
          <p:nvPr/>
        </p:nvSpPr>
        <p:spPr>
          <a:xfrm>
            <a:off x="9295504" y="1143355"/>
            <a:ext cx="1223158" cy="982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Disjoncteur + relais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1F30105-3866-EC45-91CE-41EEA2A39F62}"/>
              </a:ext>
            </a:extLst>
          </p:cNvPr>
          <p:cNvCxnSpPr>
            <a:cxnSpLocks/>
          </p:cNvCxnSpPr>
          <p:nvPr/>
        </p:nvCxnSpPr>
        <p:spPr>
          <a:xfrm>
            <a:off x="8689862" y="1790679"/>
            <a:ext cx="605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05AA3583-A7C0-5D43-A88B-EBB518A77223}"/>
              </a:ext>
            </a:extLst>
          </p:cNvPr>
          <p:cNvSpPr txBox="1"/>
          <p:nvPr/>
        </p:nvSpPr>
        <p:spPr>
          <a:xfrm>
            <a:off x="8801687" y="743244"/>
            <a:ext cx="77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311Vrms</a:t>
            </a:r>
          </a:p>
          <a:p>
            <a:r>
              <a:rPr lang="fr-FR" sz="1000" dirty="0"/>
              <a:t>500Hz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9738B43-FCAB-FB4E-AF48-74A938F3C315}"/>
              </a:ext>
            </a:extLst>
          </p:cNvPr>
          <p:cNvCxnSpPr>
            <a:cxnSpLocks/>
          </p:cNvCxnSpPr>
          <p:nvPr/>
        </p:nvCxnSpPr>
        <p:spPr>
          <a:xfrm>
            <a:off x="9785856" y="2141493"/>
            <a:ext cx="1979" cy="1941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3A405EDD-1FA4-3C47-8897-328895B07E6B}"/>
              </a:ext>
            </a:extLst>
          </p:cNvPr>
          <p:cNvCxnSpPr>
            <a:cxnSpLocks/>
          </p:cNvCxnSpPr>
          <p:nvPr/>
        </p:nvCxnSpPr>
        <p:spPr>
          <a:xfrm>
            <a:off x="9950131" y="2141492"/>
            <a:ext cx="1979" cy="1941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5DE57966-0493-974D-841B-F4152E639292}"/>
              </a:ext>
            </a:extLst>
          </p:cNvPr>
          <p:cNvSpPr txBox="1"/>
          <p:nvPr/>
        </p:nvSpPr>
        <p:spPr>
          <a:xfrm>
            <a:off x="9097086" y="3106113"/>
            <a:ext cx="7718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230 V AC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F4434E-28FF-494B-A2F7-84DC3962B06F}"/>
              </a:ext>
            </a:extLst>
          </p:cNvPr>
          <p:cNvSpPr/>
          <p:nvPr/>
        </p:nvSpPr>
        <p:spPr>
          <a:xfrm>
            <a:off x="9537462" y="4082861"/>
            <a:ext cx="771896" cy="982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Voyant </a:t>
            </a:r>
            <a:r>
              <a:rPr lang="fr-FR" sz="1400" dirty="0" err="1"/>
              <a:t>TdB</a:t>
            </a:r>
            <a:endParaRPr lang="fr-FR" sz="1400" dirty="0"/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7E8EFBA-289F-1840-87B7-B151369A7A93}"/>
              </a:ext>
            </a:extLst>
          </p:cNvPr>
          <p:cNvCxnSpPr>
            <a:cxnSpLocks/>
          </p:cNvCxnSpPr>
          <p:nvPr/>
        </p:nvCxnSpPr>
        <p:spPr>
          <a:xfrm>
            <a:off x="10488976" y="1485380"/>
            <a:ext cx="605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11531FA-E13A-D547-B656-FFF6888A7AA4}"/>
              </a:ext>
            </a:extLst>
          </p:cNvPr>
          <p:cNvCxnSpPr>
            <a:cxnSpLocks/>
          </p:cNvCxnSpPr>
          <p:nvPr/>
        </p:nvCxnSpPr>
        <p:spPr>
          <a:xfrm>
            <a:off x="10488976" y="1619720"/>
            <a:ext cx="605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30AE7F9-DAC1-054C-B262-1799012AE310}"/>
              </a:ext>
            </a:extLst>
          </p:cNvPr>
          <p:cNvSpPr/>
          <p:nvPr/>
        </p:nvSpPr>
        <p:spPr>
          <a:xfrm>
            <a:off x="11094618" y="1150895"/>
            <a:ext cx="1223158" cy="982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Convertisseur vers EDF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296B7A-D1CE-D04C-99D2-F3C6DAA26C22}"/>
              </a:ext>
            </a:extLst>
          </p:cNvPr>
          <p:cNvCxnSpPr>
            <a:cxnSpLocks/>
          </p:cNvCxnSpPr>
          <p:nvPr/>
        </p:nvCxnSpPr>
        <p:spPr>
          <a:xfrm>
            <a:off x="10488976" y="1798219"/>
            <a:ext cx="605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42A36FB0-AAA1-904F-890C-1600D369E828}"/>
              </a:ext>
            </a:extLst>
          </p:cNvPr>
          <p:cNvSpPr txBox="1"/>
          <p:nvPr/>
        </p:nvSpPr>
        <p:spPr>
          <a:xfrm>
            <a:off x="10600801" y="750784"/>
            <a:ext cx="77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311Vrms</a:t>
            </a:r>
          </a:p>
          <a:p>
            <a:r>
              <a:rPr lang="fr-FR" sz="1000" dirty="0"/>
              <a:t>500Hz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6E67762-5FEE-D14F-AFCB-3A78A1DE8F18}"/>
              </a:ext>
            </a:extLst>
          </p:cNvPr>
          <p:cNvCxnSpPr>
            <a:cxnSpLocks/>
          </p:cNvCxnSpPr>
          <p:nvPr/>
        </p:nvCxnSpPr>
        <p:spPr>
          <a:xfrm>
            <a:off x="12350762" y="1455323"/>
            <a:ext cx="605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C127B3F-1A94-D54B-A9B8-605E4C4F03CE}"/>
              </a:ext>
            </a:extLst>
          </p:cNvPr>
          <p:cNvCxnSpPr>
            <a:cxnSpLocks/>
          </p:cNvCxnSpPr>
          <p:nvPr/>
        </p:nvCxnSpPr>
        <p:spPr>
          <a:xfrm>
            <a:off x="12350762" y="1589663"/>
            <a:ext cx="605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78EFEC2-76CD-D94E-8BA2-11FB5D1780ED}"/>
              </a:ext>
            </a:extLst>
          </p:cNvPr>
          <p:cNvSpPr/>
          <p:nvPr/>
        </p:nvSpPr>
        <p:spPr>
          <a:xfrm>
            <a:off x="12956404" y="1120838"/>
            <a:ext cx="1223158" cy="982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EDF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61BCD0F5-F278-0A45-939D-CF7FBECEE216}"/>
              </a:ext>
            </a:extLst>
          </p:cNvPr>
          <p:cNvCxnSpPr>
            <a:cxnSpLocks/>
          </p:cNvCxnSpPr>
          <p:nvPr/>
        </p:nvCxnSpPr>
        <p:spPr>
          <a:xfrm>
            <a:off x="12350762" y="1768162"/>
            <a:ext cx="60564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AEB6CB91-8F28-9845-A5F9-4145BB1622FA}"/>
              </a:ext>
            </a:extLst>
          </p:cNvPr>
          <p:cNvSpPr txBox="1"/>
          <p:nvPr/>
        </p:nvSpPr>
        <p:spPr>
          <a:xfrm>
            <a:off x="12462587" y="720727"/>
            <a:ext cx="771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400V</a:t>
            </a:r>
          </a:p>
          <a:p>
            <a:r>
              <a:rPr lang="fr-FR" sz="1000" dirty="0"/>
              <a:t>50 Hz </a:t>
            </a:r>
          </a:p>
        </p:txBody>
      </p:sp>
    </p:spTree>
    <p:extLst>
      <p:ext uri="{BB962C8B-B14F-4D97-AF65-F5344CB8AC3E}">
        <p14:creationId xmlns:p14="http://schemas.microsoft.com/office/powerpoint/2010/main" val="1501558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59</Words>
  <Application>Microsoft Macintosh PowerPoint</Application>
  <PresentationFormat>Personnalisé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benjamin blatger</dc:creator>
  <cp:lastModifiedBy>benjamin blatger</cp:lastModifiedBy>
  <cp:revision>2</cp:revision>
  <dcterms:created xsi:type="dcterms:W3CDTF">2020-11-15T11:57:07Z</dcterms:created>
  <dcterms:modified xsi:type="dcterms:W3CDTF">2020-11-15T13:39:41Z</dcterms:modified>
</cp:coreProperties>
</file>