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4" r:id="rId8"/>
    <p:sldId id="260" r:id="rId9"/>
    <p:sldId id="262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7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5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1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4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69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76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D0CE-C943-4E21-BC7B-7FB34C449DF0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3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BEA20-A7B2-4A9D-8DAA-6DEB13A16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Evaluation refroidissement banc BASTIE</a:t>
            </a:r>
          </a:p>
        </p:txBody>
      </p:sp>
    </p:spTree>
    <p:extLst>
      <p:ext uri="{BB962C8B-B14F-4D97-AF65-F5344CB8AC3E}">
        <p14:creationId xmlns:p14="http://schemas.microsoft.com/office/powerpoint/2010/main" val="976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Simulation fluent pour connaitre le coefficient h avec un ventilateur de banc de TP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F6D523-8F19-4D12-89F4-D12E8E99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33" y="952698"/>
            <a:ext cx="7030122" cy="362089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E46A304-F412-4CC0-ABB4-1282CF5EB75D}"/>
              </a:ext>
            </a:extLst>
          </p:cNvPr>
          <p:cNvSpPr txBox="1">
            <a:spLocks/>
          </p:cNvSpPr>
          <p:nvPr/>
        </p:nvSpPr>
        <p:spPr>
          <a:xfrm>
            <a:off x="761103" y="4679576"/>
            <a:ext cx="7772400" cy="204395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/>
              <a:t>2500 m^3 par heure, soit 0,69m^3 / s</a:t>
            </a:r>
          </a:p>
          <a:p>
            <a:endParaRPr lang="fr-FR" sz="2500" dirty="0"/>
          </a:p>
          <a:p>
            <a:r>
              <a:rPr lang="fr-FR" sz="2500" dirty="0"/>
              <a:t>Répartie sur une section de 0,75m^2 on obtient une vitesse de l’air de refroidissement de 0,9m/s</a:t>
            </a:r>
          </a:p>
          <a:p>
            <a:endParaRPr lang="fr-FR" sz="2500" dirty="0"/>
          </a:p>
          <a:p>
            <a:r>
              <a:rPr lang="fr-FR" sz="2500" dirty="0"/>
              <a:t>Le même existe à 10 000 m^3 par heure soit 4m/s</a:t>
            </a:r>
          </a:p>
          <a:p>
            <a:endParaRPr lang="fr-FR" sz="2500" dirty="0"/>
          </a:p>
          <a:p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81684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Recherche du h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251D27-B808-45B7-AB7E-9F1D09FA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" y="1080358"/>
            <a:ext cx="7449671" cy="428849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4FF72C91-F53C-44C4-A99D-65DF6480A35F}"/>
              </a:ext>
            </a:extLst>
          </p:cNvPr>
          <p:cNvSpPr txBox="1">
            <a:spLocks/>
          </p:cNvSpPr>
          <p:nvPr/>
        </p:nvSpPr>
        <p:spPr>
          <a:xfrm>
            <a:off x="559398" y="5816638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On peut </a:t>
            </a:r>
            <a:r>
              <a:rPr lang="fr-FR" dirty="0" err="1">
                <a:solidFill>
                  <a:srgbClr val="FF0000"/>
                </a:solidFill>
              </a:rPr>
              <a:t>expérer</a:t>
            </a:r>
            <a:r>
              <a:rPr lang="fr-FR" dirty="0">
                <a:solidFill>
                  <a:srgbClr val="FF0000"/>
                </a:solidFill>
              </a:rPr>
              <a:t> mieux avec des R et pas uniquement un cylindre. Ainsi cela </a:t>
            </a:r>
            <a:r>
              <a:rPr lang="fr-FR">
                <a:solidFill>
                  <a:srgbClr val="FF0000"/>
                </a:solidFill>
              </a:rPr>
              <a:t>semble encourageant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2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5W/m^2 après 400 secondes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99B65D-638D-4EEF-B5B7-2D7E6D8D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2" y="1515687"/>
            <a:ext cx="7971416" cy="35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70W/m^2 après 800 secondes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2E3135E-B43A-4814-AB51-77277A99FFF1}"/>
              </a:ext>
            </a:extLst>
          </p:cNvPr>
          <p:cNvSpPr txBox="1">
            <a:spLocks/>
          </p:cNvSpPr>
          <p:nvPr/>
        </p:nvSpPr>
        <p:spPr>
          <a:xfrm>
            <a:off x="559398" y="5816638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En un peu plus de 12 min la température ne dépasse pas le max de 250 degré, cela semble jouable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3A1338-D9C0-40BC-A24D-A831ED4F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3" y="1263771"/>
            <a:ext cx="7637929" cy="41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9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6C41A-27C1-4E06-A197-B75218A3687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Notre résistance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F1E271-261F-42BE-8AB6-273585EF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122718"/>
            <a:ext cx="5729944" cy="51866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CDE02FE-A770-446E-8A4B-23B7E187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6" y="1629784"/>
            <a:ext cx="3085226" cy="22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A0F23D5-D97C-4247-A175-E3F80C75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8" y="1245610"/>
            <a:ext cx="7998311" cy="379101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88B3930-57FB-454D-BCA2-6E763753D63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Avec ANSYS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020BBEB-3E26-4C1D-BBF1-22EB80900CFC}"/>
              </a:ext>
            </a:extLst>
          </p:cNvPr>
          <p:cNvSpPr txBox="1">
            <a:spLocks/>
          </p:cNvSpPr>
          <p:nvPr/>
        </p:nvSpPr>
        <p:spPr>
          <a:xfrm>
            <a:off x="499334" y="5185168"/>
            <a:ext cx="7772400" cy="695679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Deux questions : </a:t>
            </a:r>
          </a:p>
          <a:p>
            <a:pPr marL="571500" indent="-571500">
              <a:buFontTx/>
              <a:buChar char="-"/>
            </a:pPr>
            <a:r>
              <a:rPr lang="fr-FR" dirty="0"/>
              <a:t>Matériaux ?</a:t>
            </a:r>
          </a:p>
          <a:p>
            <a:pPr marL="571500" indent="-571500">
              <a:buFontTx/>
              <a:buChar char="-"/>
            </a:pPr>
            <a:r>
              <a:rPr lang="fr-FR" dirty="0"/>
              <a:t>Coefficient d’échange thermique ? </a:t>
            </a:r>
          </a:p>
        </p:txBody>
      </p:sp>
    </p:spTree>
    <p:extLst>
      <p:ext uri="{BB962C8B-B14F-4D97-AF65-F5344CB8AC3E}">
        <p14:creationId xmlns:p14="http://schemas.microsoft.com/office/powerpoint/2010/main" val="393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D289AC6-F7E8-46C7-A98A-297C6E7AA22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31538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Calcul puissance volumique:</a:t>
            </a:r>
          </a:p>
          <a:p>
            <a:endParaRPr lang="fr-FR" sz="2500" dirty="0"/>
          </a:p>
          <a:p>
            <a:endParaRPr lang="fr-FR" sz="2500" dirty="0"/>
          </a:p>
          <a:p>
            <a:r>
              <a:rPr lang="fr-FR" sz="2500" dirty="0"/>
              <a:t>Cylindre 510 mm avec diamètre 60mm =&gt; 1.44 e-3 m^3</a:t>
            </a:r>
          </a:p>
          <a:p>
            <a:endParaRPr lang="fr-FR" sz="2500" dirty="0"/>
          </a:p>
          <a:p>
            <a:r>
              <a:rPr lang="fr-FR" sz="2500" dirty="0"/>
              <a:t>Puissance maximale de 2kW par résistance </a:t>
            </a:r>
          </a:p>
          <a:p>
            <a:endParaRPr lang="fr-FR" sz="2500" dirty="0"/>
          </a:p>
          <a:p>
            <a:r>
              <a:rPr lang="fr-FR" sz="2500" dirty="0"/>
              <a:t>On obtient une puissance volumique de 1.39 e6 W/m^3</a:t>
            </a:r>
          </a:p>
          <a:p>
            <a:endParaRPr lang="fr-FR" sz="2500" dirty="0"/>
          </a:p>
          <a:p>
            <a:endParaRPr lang="fr-FR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53A6A4-0260-4D97-ACAC-9B97000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08" y="3784550"/>
            <a:ext cx="4371918" cy="26584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460B0B3-27C1-4517-8DF4-EC42E4138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9" t="24275" r="12929" b="-2901"/>
          <a:stretch/>
        </p:blipFill>
        <p:spPr>
          <a:xfrm>
            <a:off x="392653" y="3706010"/>
            <a:ext cx="3443560" cy="20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8AD07DFF-CEC6-4908-B279-59662268CF55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5W/m^2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0E6494-62D3-42BC-95D2-8CB3B638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15" y="1190587"/>
            <a:ext cx="3150811" cy="4177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0B2CA4F-7339-4697-BCD5-90EE6022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12" y="1190587"/>
            <a:ext cx="2960418" cy="41774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BE8DBF-1733-4200-8FEE-60D204E16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" y="1190587"/>
            <a:ext cx="2586610" cy="42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45056-2D43-4546-B61C-995901FC38BC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5W/m^2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D57DC6-9FC5-4E95-801D-3E15C84E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6" y="1185676"/>
            <a:ext cx="8218842" cy="470420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5B04F94-E131-4B34-A31C-33BEC941579D}"/>
              </a:ext>
            </a:extLst>
          </p:cNvPr>
          <p:cNvSpPr txBox="1">
            <a:spLocks/>
          </p:cNvSpPr>
          <p:nvPr/>
        </p:nvSpPr>
        <p:spPr>
          <a:xfrm>
            <a:off x="559398" y="6015654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En stationnaire la température est énorme mais cela en représente pas la réalité</a:t>
            </a:r>
          </a:p>
        </p:txBody>
      </p:sp>
    </p:spTree>
    <p:extLst>
      <p:ext uri="{BB962C8B-B14F-4D97-AF65-F5344CB8AC3E}">
        <p14:creationId xmlns:p14="http://schemas.microsoft.com/office/powerpoint/2010/main" val="241895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45056-2D43-4546-B61C-995901FC38BC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</a:t>
            </a:r>
            <a:r>
              <a:rPr lang="fr-FR" dirty="0">
                <a:solidFill>
                  <a:srgbClr val="FF0000"/>
                </a:solidFill>
              </a:rPr>
              <a:t>200</a:t>
            </a:r>
            <a:r>
              <a:rPr lang="fr-FR" dirty="0"/>
              <a:t>W/m^2 (énorme selon les profs de </a:t>
            </a:r>
            <a:r>
              <a:rPr lang="fr-FR" dirty="0" err="1"/>
              <a:t>Fle</a:t>
            </a:r>
            <a:r>
              <a:rPr lang="fr-FR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5A81BB-D8EA-4E9F-BFF4-E1DE6618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" y="832983"/>
            <a:ext cx="7218381" cy="41173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19D4DA-E6E6-4578-93E8-F56B21C6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00" y="3325502"/>
            <a:ext cx="5018442" cy="187225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AA59343-6820-4D9C-84B2-E06B7142298D}"/>
              </a:ext>
            </a:extLst>
          </p:cNvPr>
          <p:cNvSpPr txBox="1">
            <a:spLocks/>
          </p:cNvSpPr>
          <p:nvPr/>
        </p:nvSpPr>
        <p:spPr>
          <a:xfrm>
            <a:off x="554019" y="5547696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Il est possible même en dynamique d’envisager un refroidissement par convection d’air</a:t>
            </a:r>
          </a:p>
        </p:txBody>
      </p:sp>
    </p:spTree>
    <p:extLst>
      <p:ext uri="{BB962C8B-B14F-4D97-AF65-F5344CB8AC3E}">
        <p14:creationId xmlns:p14="http://schemas.microsoft.com/office/powerpoint/2010/main" val="374497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D289AC6-F7E8-46C7-A98A-297C6E7AA22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5W/m^2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B5C8C1-2E42-415C-AA1D-7FB12AAF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952050"/>
            <a:ext cx="2821193" cy="38314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935766-08B8-4CFD-9339-D94522C3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76" y="952050"/>
            <a:ext cx="2862860" cy="25990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4A5E88-10E3-4E62-B7C6-F33032639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87" y="1093711"/>
            <a:ext cx="3039743" cy="31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6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5W/m^2 après 400 secondes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8C0D27-2F56-41DF-997E-9A2E35DB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96" y="1145690"/>
            <a:ext cx="7473602" cy="441276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2E3135E-B43A-4814-AB51-77277A99FFF1}"/>
              </a:ext>
            </a:extLst>
          </p:cNvPr>
          <p:cNvSpPr txBox="1">
            <a:spLocks/>
          </p:cNvSpPr>
          <p:nvPr/>
        </p:nvSpPr>
        <p:spPr>
          <a:xfrm>
            <a:off x="559398" y="5816638"/>
            <a:ext cx="7772400" cy="695679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En un peu plus de 6 min la température devient critique =&gt; il est donc </a:t>
            </a:r>
            <a:r>
              <a:rPr lang="fr-FR" dirty="0" err="1">
                <a:solidFill>
                  <a:srgbClr val="FF0000"/>
                </a:solidFill>
              </a:rPr>
              <a:t>necessaire</a:t>
            </a:r>
            <a:r>
              <a:rPr lang="fr-FR" dirty="0">
                <a:solidFill>
                  <a:srgbClr val="FF0000"/>
                </a:solidFill>
              </a:rPr>
              <a:t> de prendre un </a:t>
            </a:r>
            <a:r>
              <a:rPr lang="fr-FR" dirty="0" err="1">
                <a:solidFill>
                  <a:srgbClr val="FF0000"/>
                </a:solidFill>
              </a:rPr>
              <a:t>ventillateur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30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290</Words>
  <Application>Microsoft Office PowerPoint</Application>
  <PresentationFormat>Affichage à l'écran (4:3)</PresentationFormat>
  <Paragraphs>33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Evaluation refroidissement banc BASTIE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refroidissement banc BASTIE</dc:title>
  <dc:creator>BENJAMIN</dc:creator>
  <cp:lastModifiedBy>BENJAMIN</cp:lastModifiedBy>
  <cp:revision>22</cp:revision>
  <dcterms:created xsi:type="dcterms:W3CDTF">2020-10-11T16:32:37Z</dcterms:created>
  <dcterms:modified xsi:type="dcterms:W3CDTF">2020-10-20T22:38:24Z</dcterms:modified>
</cp:coreProperties>
</file>