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5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7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BEA20-A7B2-4A9D-8DAA-6DEB13A16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Evaluation refroidissement banc BASTIE</a:t>
            </a:r>
          </a:p>
        </p:txBody>
      </p:sp>
    </p:spTree>
    <p:extLst>
      <p:ext uri="{BB962C8B-B14F-4D97-AF65-F5344CB8AC3E}">
        <p14:creationId xmlns:p14="http://schemas.microsoft.com/office/powerpoint/2010/main" val="976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-Engine bancs d'essai puissance et logiciels motoristiques -  Accessoires bancs d'essai puissance: VENTILATEUR TURBO 500">
            <a:extLst>
              <a:ext uri="{FF2B5EF4-FFF2-40B4-BE49-F238E27FC236}">
                <a16:creationId xmlns:a16="http://schemas.microsoft.com/office/drawing/2014/main" id="{D93D0A15-2B2E-4ACC-AFAC-B2169555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1856202"/>
            <a:ext cx="2650191" cy="29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-Engine bancs d'essai puissance et logiciels motoristiques - Bancs  d'essai puissance pour motos, accessoires">
            <a:extLst>
              <a:ext uri="{FF2B5EF4-FFF2-40B4-BE49-F238E27FC236}">
                <a16:creationId xmlns:a16="http://schemas.microsoft.com/office/drawing/2014/main" id="{DDB63C91-5B94-4D86-A367-B1AC3CFD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87" y="1778670"/>
            <a:ext cx="3179333" cy="35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912759-B7BF-4C63-A6F8-16CB9382ED96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Un type de ventilateur possible</a:t>
            </a:r>
          </a:p>
        </p:txBody>
      </p:sp>
    </p:spTree>
    <p:extLst>
      <p:ext uri="{BB962C8B-B14F-4D97-AF65-F5344CB8AC3E}">
        <p14:creationId xmlns:p14="http://schemas.microsoft.com/office/powerpoint/2010/main" val="83938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6C41A-27C1-4E06-A197-B75218A3687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Notre résistance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F1E271-261F-42BE-8AB6-273585EF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122718"/>
            <a:ext cx="5729944" cy="51866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CDE02FE-A770-446E-8A4B-23B7E187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6" y="1629784"/>
            <a:ext cx="3085226" cy="22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A0F23D5-D97C-4247-A175-E3F80C75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8" y="1245610"/>
            <a:ext cx="7998311" cy="379101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88B3930-57FB-454D-BCA2-6E763753D63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Avec ANSYS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020BBEB-3E26-4C1D-BBF1-22EB80900CFC}"/>
              </a:ext>
            </a:extLst>
          </p:cNvPr>
          <p:cNvSpPr txBox="1">
            <a:spLocks/>
          </p:cNvSpPr>
          <p:nvPr/>
        </p:nvSpPr>
        <p:spPr>
          <a:xfrm>
            <a:off x="499334" y="5185168"/>
            <a:ext cx="7772400" cy="695679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Deux questions : </a:t>
            </a:r>
          </a:p>
          <a:p>
            <a:pPr marL="571500" indent="-571500">
              <a:buFontTx/>
              <a:buChar char="-"/>
            </a:pPr>
            <a:r>
              <a:rPr lang="fr-FR" dirty="0"/>
              <a:t>Matériaux ?</a:t>
            </a:r>
          </a:p>
          <a:p>
            <a:pPr marL="571500" indent="-571500">
              <a:buFontTx/>
              <a:buChar char="-"/>
            </a:pPr>
            <a:r>
              <a:rPr lang="fr-FR" dirty="0"/>
              <a:t>Coefficient d’échange thermique ? </a:t>
            </a:r>
          </a:p>
        </p:txBody>
      </p:sp>
    </p:spTree>
    <p:extLst>
      <p:ext uri="{BB962C8B-B14F-4D97-AF65-F5344CB8AC3E}">
        <p14:creationId xmlns:p14="http://schemas.microsoft.com/office/powerpoint/2010/main" val="393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5810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Calcul puissance volumique:</a:t>
            </a:r>
          </a:p>
          <a:p>
            <a:endParaRPr lang="fr-FR" sz="2500" dirty="0"/>
          </a:p>
          <a:p>
            <a:endParaRPr lang="fr-FR" sz="2500" dirty="0"/>
          </a:p>
          <a:p>
            <a:r>
              <a:rPr lang="fr-FR" sz="2500" dirty="0"/>
              <a:t>Cylindre 510 mm avec diamètre 60mm =&gt; 1.44 e-3 m^3</a:t>
            </a:r>
          </a:p>
          <a:p>
            <a:endParaRPr lang="fr-FR" sz="2500" dirty="0"/>
          </a:p>
          <a:p>
            <a:r>
              <a:rPr lang="fr-FR" sz="2500" dirty="0"/>
              <a:t>Puissance maximale de 2kW par résistance </a:t>
            </a:r>
          </a:p>
          <a:p>
            <a:endParaRPr lang="fr-FR" sz="2500" dirty="0"/>
          </a:p>
          <a:p>
            <a:r>
              <a:rPr lang="fr-FR" sz="2500" dirty="0"/>
              <a:t>On obtient une puissance volumique de 1.39 e6 W/m^3</a:t>
            </a:r>
          </a:p>
          <a:p>
            <a:endParaRPr lang="fr-FR" sz="2500" dirty="0"/>
          </a:p>
          <a:p>
            <a:endParaRPr lang="fr-FR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53A6A4-0260-4D97-ACAC-9B97000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08" y="3784550"/>
            <a:ext cx="4371918" cy="26584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60B0B3-27C1-4517-8DF4-EC42E4138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9" t="24275" r="12929" b="-2901"/>
          <a:stretch/>
        </p:blipFill>
        <p:spPr>
          <a:xfrm>
            <a:off x="392653" y="3706010"/>
            <a:ext cx="3443560" cy="20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AD07DFF-CEC6-4908-B279-59662268CF55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0E6494-62D3-42BC-95D2-8CB3B638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15" y="1190587"/>
            <a:ext cx="3150811" cy="4177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B2CA4F-7339-4697-BCD5-90EE6022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12" y="1190587"/>
            <a:ext cx="2960418" cy="4177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BE8DBF-1733-4200-8FEE-60D204E1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" y="1190587"/>
            <a:ext cx="2586610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D57DC6-9FC5-4E95-801D-3E15C84E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6" y="1185676"/>
            <a:ext cx="8218842" cy="47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</a:t>
            </a:r>
            <a:r>
              <a:rPr lang="fr-FR" dirty="0">
                <a:solidFill>
                  <a:srgbClr val="FF0000"/>
                </a:solidFill>
              </a:rPr>
              <a:t>200</a:t>
            </a:r>
            <a:r>
              <a:rPr lang="fr-FR" dirty="0"/>
              <a:t>W/m^2 (énorme selon les profs de </a:t>
            </a:r>
            <a:r>
              <a:rPr lang="fr-FR" dirty="0" err="1"/>
              <a:t>Fle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5A81BB-D8EA-4E9F-BFF4-E1DE6618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" y="832983"/>
            <a:ext cx="7218381" cy="41173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19D4DA-E6E6-4578-93E8-F56B21C6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68" y="4793921"/>
            <a:ext cx="5018442" cy="18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B5C8C1-2E42-415C-AA1D-7FB12AAF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952050"/>
            <a:ext cx="2821193" cy="38314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35766-08B8-4CFD-9339-D94522C3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76" y="952050"/>
            <a:ext cx="2862860" cy="2599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4A5E88-10E3-4E62-B7C6-F3303263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87" y="1093711"/>
            <a:ext cx="3039743" cy="3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 après 400 secondes</a:t>
            </a:r>
          </a:p>
        </p:txBody>
      </p:sp>
    </p:spTree>
    <p:extLst>
      <p:ext uri="{BB962C8B-B14F-4D97-AF65-F5344CB8AC3E}">
        <p14:creationId xmlns:p14="http://schemas.microsoft.com/office/powerpoint/2010/main" val="715130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113</Words>
  <Application>Microsoft Office PowerPoint</Application>
  <PresentationFormat>Affichage à l'écran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Evaluation refroidissement banc BASTIE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refroidissement banc BASTIE</dc:title>
  <dc:creator>BENJAMIN</dc:creator>
  <cp:lastModifiedBy>BENJAMIN</cp:lastModifiedBy>
  <cp:revision>15</cp:revision>
  <dcterms:created xsi:type="dcterms:W3CDTF">2020-10-11T16:32:37Z</dcterms:created>
  <dcterms:modified xsi:type="dcterms:W3CDTF">2020-10-20T21:36:33Z</dcterms:modified>
</cp:coreProperties>
</file>