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151193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7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7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41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1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4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601A-297D-4A12-AD95-A95491B22D44}" type="datetimeFigureOut">
              <a:rPr lang="fr-FR" smtClean="0"/>
              <a:t>14/07/2019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2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DEC77-00BD-4F37-A9C7-C80D2359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83625" cy="1498294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l"/>
            <a:r>
              <a:rPr lang="fr-FR" sz="66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TITLE THEME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6414"/>
            <a:ext cx="7241059" cy="634429"/>
          </a:xfrm>
          <a:solidFill>
            <a:srgbClr val="FF0000"/>
          </a:solidFill>
          <a:ln>
            <a:noFill/>
          </a:ln>
        </p:spPr>
        <p:txBody>
          <a:bodyPr anchor="ctr">
            <a:normAutofit lnSpcReduction="10000"/>
          </a:bodyPr>
          <a:lstStyle/>
          <a:p>
            <a:pPr algn="l"/>
            <a:r>
              <a:rPr lang="fr-FR" sz="4000" dirty="0" err="1">
                <a:solidFill>
                  <a:schemeClr val="bg1"/>
                </a:solidFill>
                <a:latin typeface="Raleway" panose="020B0503030101060003" pitchFamily="34" charset="0"/>
              </a:rPr>
              <a:t>Title</a:t>
            </a:r>
            <a:r>
              <a:rPr lang="fr-FR" sz="4000" dirty="0">
                <a:solidFill>
                  <a:schemeClr val="bg1"/>
                </a:solidFill>
                <a:latin typeface="Raleway" panose="020B0503030101060003" pitchFamily="34" charset="0"/>
              </a:rPr>
              <a:t> sous partie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13152A3-B67A-4B0E-A530-30C74F0BED2E}"/>
              </a:ext>
            </a:extLst>
          </p:cNvPr>
          <p:cNvSpPr txBox="1">
            <a:spLocks/>
          </p:cNvSpPr>
          <p:nvPr/>
        </p:nvSpPr>
        <p:spPr>
          <a:xfrm>
            <a:off x="0" y="9584609"/>
            <a:ext cx="7241059" cy="634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>
                <a:solidFill>
                  <a:schemeClr val="bg1"/>
                </a:solidFill>
                <a:latin typeface="Raleway" panose="020B0503030101060003" pitchFamily="34" charset="0"/>
              </a:rPr>
              <a:t>Title sous partie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321276" y="2977978"/>
            <a:ext cx="691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Lorem Le format d’impression A2 fait partie de la gamme de format A. Pour l’histoire, le format A0, duquel découle tous les autres formats A fut conçu par le professeur Lichtenberg, vers la fin du XVIIIème siècle, en 1979, qui fixa un ratio équivalant à , comme rapport entre la longueur et la largeur. Ce ratio fut repris par la </a:t>
            </a:r>
            <a:r>
              <a:rPr lang="fr-FR" dirty="0" err="1"/>
              <a:t>Deutches</a:t>
            </a:r>
            <a:r>
              <a:rPr lang="fr-FR" dirty="0"/>
              <a:t> Institue </a:t>
            </a:r>
            <a:r>
              <a:rPr lang="fr-FR" dirty="0" err="1"/>
              <a:t>für</a:t>
            </a:r>
            <a:r>
              <a:rPr lang="fr-FR" dirty="0"/>
              <a:t> </a:t>
            </a:r>
            <a:r>
              <a:rPr lang="fr-FR" dirty="0" err="1"/>
              <a:t>Normung</a:t>
            </a:r>
            <a:r>
              <a:rPr lang="fr-FR" dirty="0"/>
              <a:t>, ou l’Institut de normalisation allemand, pour présenter la norme DIN 476. Puis, en 1975, ce format fut standardisé sous la norme internationale ISO 216, qui entre en rigueur depuis.</a:t>
            </a:r>
          </a:p>
          <a:p>
            <a:r>
              <a:rPr lang="fr-FR" dirty="0"/>
              <a:t>L’emploi du format d’impression A2 est très répandu dans le milieu publicitaire, de par ses dimensions qui permettent de faire des affiches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13493579" y="2977978"/>
            <a:ext cx="691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Lorem Le format d’impression A2 fait partie de la gamme de format A. Pour l’histoire, le format A0, duquel découle tous les autres formats A fut conçu par le professeur Lichtenberg, vers la fin du XVIIIème siècle, en 1979, qui fixa un ratio équivalant à , comme rapport entre la longueur et la largeur. Ce ratio fut repris par la </a:t>
            </a:r>
            <a:r>
              <a:rPr lang="fr-FR" dirty="0" err="1"/>
              <a:t>Deutches</a:t>
            </a:r>
            <a:r>
              <a:rPr lang="fr-FR" dirty="0"/>
              <a:t> Institue </a:t>
            </a:r>
            <a:r>
              <a:rPr lang="fr-FR" dirty="0" err="1"/>
              <a:t>für</a:t>
            </a:r>
            <a:r>
              <a:rPr lang="fr-FR" dirty="0"/>
              <a:t> </a:t>
            </a:r>
            <a:r>
              <a:rPr lang="fr-FR" dirty="0" err="1"/>
              <a:t>Normung</a:t>
            </a:r>
            <a:r>
              <a:rPr lang="fr-FR" dirty="0"/>
              <a:t>, ou l’Institut de normalisation allemand, pour présenter la norme DIN 476. Puis, en 1975, ce format fut standardisé sous la norme internationale ISO 216, qui entre en rigueur depuis.</a:t>
            </a:r>
          </a:p>
          <a:p>
            <a:r>
              <a:rPr lang="fr-FR" dirty="0"/>
              <a:t>L’emploi du format d’impression A2 est très répandu dans le milieu publicitaire, de par ses dimensions qui permettent de faire des affiches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F2CBFBFB-F954-4094-B30C-E2AE056F81FD}"/>
              </a:ext>
            </a:extLst>
          </p:cNvPr>
          <p:cNvSpPr txBox="1">
            <a:spLocks/>
          </p:cNvSpPr>
          <p:nvPr/>
        </p:nvSpPr>
        <p:spPr>
          <a:xfrm>
            <a:off x="13493579" y="2096414"/>
            <a:ext cx="7890048" cy="634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4000" dirty="0" err="1">
                <a:solidFill>
                  <a:schemeClr val="bg1"/>
                </a:solidFill>
                <a:latin typeface="Raleway" panose="020B0503030101060003" pitchFamily="34" charset="0"/>
              </a:rPr>
              <a:t>Title</a:t>
            </a:r>
            <a:r>
              <a:rPr lang="fr-FR" sz="4000" dirty="0">
                <a:solidFill>
                  <a:schemeClr val="bg1"/>
                </a:solidFill>
                <a:latin typeface="Raleway" panose="020B0503030101060003" pitchFamily="34" charset="0"/>
              </a:rPr>
              <a:t> sous partie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064A5E-4C5F-42EC-B1DE-282B2B7A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93" y="387114"/>
            <a:ext cx="3302752" cy="7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271</Words>
  <Application>Microsoft Office PowerPoint</Application>
  <PresentationFormat>Personnalisé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Thème Office</vt:lpstr>
      <vt:lpstr>TITLE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THEME</dc:title>
  <dc:creator>nicolas gameiro</dc:creator>
  <cp:lastModifiedBy>nicolas gameiro</cp:lastModifiedBy>
  <cp:revision>2</cp:revision>
  <dcterms:created xsi:type="dcterms:W3CDTF">2019-07-14T15:34:42Z</dcterms:created>
  <dcterms:modified xsi:type="dcterms:W3CDTF">2019-07-14T15:46:00Z</dcterms:modified>
</cp:coreProperties>
</file>