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84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0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8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0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9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77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B38F-0252-4C4B-8DD9-486134E0D6AA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71DD-3A34-4D71-ADF7-DCE75E65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1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dirty="0" err="1" smtClean="0"/>
              <a:t>Cost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06.03.2019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31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Remplissage en ligne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le monde peut insérer des pièces</a:t>
            </a:r>
          </a:p>
          <a:p>
            <a:pPr lvl="1"/>
            <a:r>
              <a:rPr lang="fr-FR" dirty="0" smtClean="0"/>
              <a:t>Assurer l’homogénéité</a:t>
            </a:r>
          </a:p>
          <a:p>
            <a:r>
              <a:rPr lang="fr-FR" dirty="0" smtClean="0"/>
              <a:t>Long, pas de copier-coller !</a:t>
            </a:r>
          </a:p>
          <a:p>
            <a:r>
              <a:rPr lang="fr-FR" dirty="0" smtClean="0"/>
              <a:t>Plus de temps </a:t>
            </a:r>
            <a:r>
              <a:rPr lang="fr-FR" dirty="0" smtClean="0">
                <a:sym typeface="Wingdings" pitchFamily="2" charset="2"/>
              </a:rPr>
              <a:t> Jusqu’à ~15 jours avant la compétition</a:t>
            </a:r>
          </a:p>
          <a:p>
            <a:r>
              <a:rPr lang="fr-FR" dirty="0" smtClean="0">
                <a:sym typeface="Wingdings" pitchFamily="2" charset="2"/>
              </a:rPr>
              <a:t>Limite en caractères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</a:t>
            </a:r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12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Real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Thèmes proposés</a:t>
            </a:r>
          </a:p>
          <a:p>
            <a:pPr lvl="1"/>
            <a:r>
              <a:rPr lang="fr-FR" dirty="0" err="1" smtClean="0"/>
              <a:t>Kohle</a:t>
            </a:r>
            <a:r>
              <a:rPr lang="fr-FR" dirty="0" smtClean="0"/>
              <a:t>: 2-3 questions, 30s pour réfléchir</a:t>
            </a:r>
          </a:p>
          <a:p>
            <a:pPr lvl="1"/>
            <a:r>
              <a:rPr lang="fr-FR" dirty="0" smtClean="0"/>
              <a:t>Discussion plus libre</a:t>
            </a:r>
          </a:p>
          <a:p>
            <a:pPr lvl="2"/>
            <a:r>
              <a:rPr lang="fr-FR" dirty="0" smtClean="0"/>
              <a:t>Pour moi juste des questions vagues</a:t>
            </a:r>
          </a:p>
          <a:p>
            <a:pPr lvl="2"/>
            <a:r>
              <a:rPr lang="fr-FR" dirty="0" smtClean="0"/>
              <a:t>Préparation d’un exemple de pièce fabriquée de 2-3 façon différente + impact sur les différents points chiffrés </a:t>
            </a:r>
          </a:p>
        </p:txBody>
      </p:sp>
    </p:spTree>
    <p:extLst>
      <p:ext uri="{BB962C8B-B14F-4D97-AF65-F5344CB8AC3E}">
        <p14:creationId xmlns:p14="http://schemas.microsoft.com/office/powerpoint/2010/main" val="93019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Documents </a:t>
            </a:r>
            <a:r>
              <a:rPr lang="fr-FR" dirty="0" err="1" smtClean="0"/>
              <a:t>additionels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Vues éclatées</a:t>
            </a:r>
          </a:p>
          <a:p>
            <a:r>
              <a:rPr lang="fr-FR" dirty="0" smtClean="0"/>
              <a:t>Plans</a:t>
            </a:r>
          </a:p>
          <a:p>
            <a:r>
              <a:rPr lang="fr-FR" dirty="0" smtClean="0"/>
              <a:t>Vue des pièces</a:t>
            </a:r>
          </a:p>
          <a:p>
            <a:endParaRPr lang="fr-FR" dirty="0"/>
          </a:p>
          <a:p>
            <a:r>
              <a:rPr lang="fr-FR" dirty="0" smtClean="0"/>
              <a:t>Pas trop de documents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30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personnes pour présenter les BOM</a:t>
            </a:r>
          </a:p>
          <a:p>
            <a:r>
              <a:rPr lang="fr-FR" dirty="0" smtClean="0"/>
              <a:t>Responsable couts pour la CBOM</a:t>
            </a:r>
          </a:p>
          <a:p>
            <a:r>
              <a:rPr lang="fr-FR" dirty="0" smtClean="0"/>
              <a:t>1-2 personnes prêtes à raconter des choses sur la voiture</a:t>
            </a:r>
          </a:p>
          <a:p>
            <a:r>
              <a:rPr lang="fr-FR" dirty="0" smtClean="0"/>
              <a:t>Préparer quelque chose pour le </a:t>
            </a:r>
            <a:r>
              <a:rPr lang="fr-FR" dirty="0" err="1" smtClean="0"/>
              <a:t>Realcase</a:t>
            </a:r>
            <a:endParaRPr lang="fr-FR" dirty="0" smtClean="0"/>
          </a:p>
          <a:p>
            <a:r>
              <a:rPr lang="fr-FR" dirty="0" smtClean="0"/>
              <a:t>Quelqu’un qui cherche dans les documents additionnels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64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Conseils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Soyez rigoureux </a:t>
            </a:r>
            <a:r>
              <a:rPr lang="fr-FR" smtClean="0"/>
              <a:t>et minutieux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itchFamily="2" charset="2"/>
              </a:rPr>
              <a:t> Epreuve pas compliquée et rapportant gros si on se donne les moyens de réussir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0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présentation rapide 3 documents (BOM, DBOM et CBOM)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Essayer de nous expliquer comment ça se passe la mise en place des calculs de coûts pour le CBOM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présentation des 3 postes dont tu m'as parlé (a priori directement relié au 3 documents ) et comment se repartit le travail entre les 3 personnes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comment les autres membres de l'équipe vont pouvoir nous aider et sur quelles parties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comment se passe le fait de remplir tout en ligne et qui est ce que ça concerne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des exemples des 3 documents si 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00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préliminaires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Couts correspondant à la </a:t>
            </a:r>
            <a:r>
              <a:rPr lang="fr-FR" b="1" dirty="0" smtClean="0"/>
              <a:t>voiture présentée</a:t>
            </a:r>
            <a:r>
              <a:rPr lang="fr-FR" dirty="0" smtClean="0"/>
              <a:t> (pas pour 1000 véhicules)</a:t>
            </a:r>
          </a:p>
          <a:p>
            <a:r>
              <a:rPr lang="fr-FR" dirty="0" smtClean="0"/>
              <a:t>DBOM nouveau pour moi (tout était détaillé pour moi)</a:t>
            </a:r>
          </a:p>
          <a:p>
            <a:r>
              <a:rPr lang="fr-FR" dirty="0" smtClean="0"/>
              <a:t>Pas d’image directement dans la BOM</a:t>
            </a:r>
          </a:p>
          <a:p>
            <a:r>
              <a:rPr lang="fr-FR" dirty="0" smtClean="0"/>
              <a:t>Export du </a:t>
            </a:r>
            <a:r>
              <a:rPr lang="fr-FR" dirty="0" err="1" smtClean="0"/>
              <a:t>pdf</a:t>
            </a:r>
            <a:r>
              <a:rPr lang="fr-FR" dirty="0" smtClean="0"/>
              <a:t> depuis le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44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Présentation des 3 documents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fr-FR" dirty="0" smtClean="0"/>
              <a:t>BOM</a:t>
            </a:r>
          </a:p>
          <a:p>
            <a:pPr lvl="1"/>
            <a:r>
              <a:rPr lang="fr-FR" dirty="0" smtClean="0"/>
              <a:t>Liste de l’ensemble des pièces</a:t>
            </a:r>
          </a:p>
          <a:p>
            <a:pPr lvl="1"/>
            <a:r>
              <a:rPr lang="fr-FR" dirty="0" smtClean="0"/>
              <a:t>Pas de détail (i.e. pas de subdivision en </a:t>
            </a:r>
            <a:r>
              <a:rPr lang="fr-FR" dirty="0" err="1" smtClean="0"/>
              <a:t>material</a:t>
            </a:r>
            <a:r>
              <a:rPr lang="fr-FR" dirty="0" smtClean="0"/>
              <a:t>, </a:t>
            </a:r>
            <a:r>
              <a:rPr lang="fr-FR" dirty="0" err="1" smtClean="0"/>
              <a:t>fasteners</a:t>
            </a:r>
            <a:r>
              <a:rPr lang="fr-FR" dirty="0" smtClean="0"/>
              <a:t>, </a:t>
            </a:r>
            <a:r>
              <a:rPr lang="fr-FR" dirty="0" err="1" smtClean="0"/>
              <a:t>tooling</a:t>
            </a:r>
            <a:r>
              <a:rPr lang="fr-FR" dirty="0" smtClean="0"/>
              <a:t>, </a:t>
            </a:r>
            <a:r>
              <a:rPr lang="fr-FR" dirty="0" err="1" smtClean="0"/>
              <a:t>processes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Passe les </a:t>
            </a:r>
            <a:r>
              <a:rPr lang="fr-FR" dirty="0" err="1" smtClean="0"/>
              <a:t>fasteners</a:t>
            </a:r>
            <a:r>
              <a:rPr lang="fr-FR" dirty="0" smtClean="0"/>
              <a:t> dans la BOM ?</a:t>
            </a:r>
          </a:p>
          <a:p>
            <a:r>
              <a:rPr lang="fr-FR" dirty="0" smtClean="0"/>
              <a:t>DBOM</a:t>
            </a:r>
          </a:p>
          <a:p>
            <a:pPr lvl="1"/>
            <a:r>
              <a:rPr lang="fr-FR" dirty="0" smtClean="0"/>
              <a:t>BOM détaillée </a:t>
            </a:r>
            <a:r>
              <a:rPr lang="fr-FR" dirty="0" smtClean="0">
                <a:sym typeface="Wingdings" pitchFamily="2" charset="2"/>
              </a:rPr>
              <a:t> avec subdivisions </a:t>
            </a:r>
            <a:r>
              <a:rPr lang="fr-FR" dirty="0" err="1" smtClean="0">
                <a:sym typeface="Wingdings" pitchFamily="2" charset="2"/>
              </a:rPr>
              <a:t>material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dirty="0" err="1" smtClean="0">
                <a:sym typeface="Wingdings" pitchFamily="2" charset="2"/>
              </a:rPr>
              <a:t>processes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dirty="0" err="1" smtClean="0">
                <a:sym typeface="Wingdings" pitchFamily="2" charset="2"/>
              </a:rPr>
              <a:t>fasteners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dirty="0" err="1" smtClean="0">
                <a:sym typeface="Wingdings" pitchFamily="2" charset="2"/>
              </a:rPr>
              <a:t>tooling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Document tel que l’EPSA faisait toujours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68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Présentation des 3 documents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fr-FR" dirty="0" smtClean="0"/>
              <a:t>CBOM</a:t>
            </a:r>
          </a:p>
          <a:p>
            <a:pPr lvl="1"/>
            <a:r>
              <a:rPr lang="fr-FR" dirty="0" smtClean="0"/>
              <a:t>DBOM mais avec un prix à côté de chaque pièce</a:t>
            </a:r>
          </a:p>
          <a:p>
            <a:pPr lvl="1"/>
            <a:r>
              <a:rPr lang="fr-FR" dirty="0" smtClean="0"/>
              <a:t>Pas de tableau pour les prix </a:t>
            </a:r>
            <a:r>
              <a:rPr lang="fr-FR" dirty="0" smtClean="0">
                <a:sym typeface="Wingdings" pitchFamily="2" charset="2"/>
              </a:rPr>
              <a:t> doit faire son modèle tout seul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37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Calcul des couts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Développer un modèle de cout </a:t>
            </a:r>
            <a:r>
              <a:rPr lang="fr-FR" dirty="0" smtClean="0">
                <a:sym typeface="Wingdings" pitchFamily="2" charset="2"/>
              </a:rPr>
              <a:t> Similaire au chiffrage que fait une entreprise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Analyser le </a:t>
            </a:r>
            <a:r>
              <a:rPr lang="fr-FR" dirty="0" err="1" smtClean="0">
                <a:sym typeface="Wingdings" pitchFamily="2" charset="2"/>
              </a:rPr>
              <a:t>process</a:t>
            </a:r>
            <a:r>
              <a:rPr lang="fr-FR" dirty="0" smtClean="0">
                <a:sym typeface="Wingdings" pitchFamily="2" charset="2"/>
              </a:rPr>
              <a:t> complet (liste des tâches + durée + nombre de personne)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Trouver des couts </a:t>
            </a:r>
            <a:r>
              <a:rPr lang="fr-FR" dirty="0" err="1" smtClean="0">
                <a:sym typeface="Wingdings" pitchFamily="2" charset="2"/>
              </a:rPr>
              <a:t>horraires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Penser aux couts annexes (nettoyage, chauffage, …)</a:t>
            </a:r>
            <a:br>
              <a:rPr lang="fr-FR" dirty="0" smtClean="0">
                <a:sym typeface="Wingdings" pitchFamily="2" charset="2"/>
              </a:rPr>
            </a:b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Possibilité de complexifier  Apprentis ou personne expérimentée ?</a:t>
            </a:r>
          </a:p>
        </p:txBody>
      </p:sp>
    </p:spTree>
    <p:extLst>
      <p:ext uri="{BB962C8B-B14F-4D97-AF65-F5344CB8AC3E}">
        <p14:creationId xmlns:p14="http://schemas.microsoft.com/office/powerpoint/2010/main" val="13908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Calcul des couts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Piste pour un début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Analyser les </a:t>
            </a:r>
            <a:r>
              <a:rPr lang="fr-FR" dirty="0" err="1" smtClean="0">
                <a:sym typeface="Wingdings" pitchFamily="2" charset="2"/>
              </a:rPr>
              <a:t>process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Demander aux partenaires comment ils calculent les devis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Trouver des prix à l’heure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Faire un </a:t>
            </a:r>
            <a:r>
              <a:rPr lang="fr-FR" dirty="0" err="1" smtClean="0">
                <a:sym typeface="Wingdings" pitchFamily="2" charset="2"/>
              </a:rPr>
              <a:t>excel</a:t>
            </a:r>
            <a:r>
              <a:rPr lang="fr-FR" dirty="0" smtClean="0">
                <a:sym typeface="Wingdings" pitchFamily="2" charset="2"/>
              </a:rPr>
              <a:t> pour un calcul plus rapide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Trouver le prix des matériaux au kg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fr-FR" dirty="0" smtClean="0">
                <a:sym typeface="Wingdings" pitchFamily="2" charset="2"/>
              </a:rPr>
              <a:t> A la fin le prix doit paraitre plausible et le modèle strict et bien fait. Impossible de vérifier à la virgule près ;)</a:t>
            </a:r>
          </a:p>
        </p:txBody>
      </p:sp>
    </p:spTree>
    <p:extLst>
      <p:ext uri="{BB962C8B-B14F-4D97-AF65-F5344CB8AC3E}">
        <p14:creationId xmlns:p14="http://schemas.microsoft.com/office/powerpoint/2010/main" val="341183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des postes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Responsable des couts</a:t>
            </a:r>
          </a:p>
          <a:p>
            <a:pPr lvl="1"/>
            <a:r>
              <a:rPr lang="fr-FR" dirty="0" smtClean="0"/>
              <a:t>Créer les modèles de couts</a:t>
            </a:r>
          </a:p>
          <a:p>
            <a:pPr lvl="1"/>
            <a:r>
              <a:rPr lang="fr-FR" dirty="0" smtClean="0"/>
              <a:t>Préparer le real case</a:t>
            </a:r>
          </a:p>
          <a:p>
            <a:r>
              <a:rPr lang="fr-FR" dirty="0" smtClean="0"/>
              <a:t>Responsable homogénéité (DBOM)</a:t>
            </a:r>
          </a:p>
          <a:p>
            <a:pPr lvl="1"/>
            <a:r>
              <a:rPr lang="fr-FR" dirty="0" smtClean="0"/>
              <a:t>Fait en sorte que le </a:t>
            </a:r>
            <a:r>
              <a:rPr lang="fr-FR" dirty="0" err="1" smtClean="0"/>
              <a:t>cost</a:t>
            </a:r>
            <a:r>
              <a:rPr lang="fr-FR" dirty="0" smtClean="0"/>
              <a:t> est homogène</a:t>
            </a:r>
          </a:p>
          <a:p>
            <a:pPr lvl="1"/>
            <a:r>
              <a:rPr lang="fr-FR" dirty="0" smtClean="0"/>
              <a:t>Décide de </a:t>
            </a:r>
            <a:r>
              <a:rPr lang="fr-FR" dirty="0" err="1" smtClean="0"/>
              <a:t>templates</a:t>
            </a:r>
            <a:r>
              <a:rPr lang="fr-FR" dirty="0" smtClean="0"/>
              <a:t>, comment doit être inséré une pièce fraisée, tournée, …</a:t>
            </a:r>
          </a:p>
          <a:p>
            <a:pPr lvl="1"/>
            <a:r>
              <a:rPr lang="fr-FR" dirty="0" smtClean="0"/>
              <a:t>Décide des documents additionnels</a:t>
            </a:r>
          </a:p>
          <a:p>
            <a:r>
              <a:rPr lang="fr-FR" dirty="0" smtClean="0"/>
              <a:t>Responsable BOM</a:t>
            </a:r>
          </a:p>
          <a:p>
            <a:pPr lvl="1"/>
            <a:r>
              <a:rPr lang="fr-FR" dirty="0" smtClean="0"/>
              <a:t>Insert en ligne les pièces</a:t>
            </a:r>
          </a:p>
          <a:p>
            <a:pPr lvl="1"/>
            <a:r>
              <a:rPr lang="fr-FR" dirty="0" smtClean="0"/>
              <a:t>(Prépare des documents additionnels)</a:t>
            </a:r>
          </a:p>
        </p:txBody>
      </p:sp>
    </p:spTree>
    <p:extLst>
      <p:ext uri="{BB962C8B-B14F-4D97-AF65-F5344CB8AC3E}">
        <p14:creationId xmlns:p14="http://schemas.microsoft.com/office/powerpoint/2010/main" val="137900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Interface avec l’équipe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Préparer le travail de celui qui entre les pièces (tableaux par ex)</a:t>
            </a:r>
          </a:p>
          <a:p>
            <a:r>
              <a:rPr lang="fr-FR" dirty="0" smtClean="0"/>
              <a:t>Préparation des documents additionnels</a:t>
            </a:r>
          </a:p>
          <a:p>
            <a:pPr lvl="1"/>
            <a:r>
              <a:rPr lang="fr-FR" dirty="0" smtClean="0"/>
              <a:t>Plans</a:t>
            </a:r>
          </a:p>
          <a:p>
            <a:pPr lvl="1"/>
            <a:r>
              <a:rPr lang="fr-FR" dirty="0" smtClean="0"/>
              <a:t>Vues éclatées</a:t>
            </a:r>
          </a:p>
          <a:p>
            <a:pPr lvl="1"/>
            <a:r>
              <a:rPr lang="fr-FR" dirty="0" smtClean="0"/>
              <a:t>Photos / </a:t>
            </a:r>
            <a:r>
              <a:rPr lang="fr-FR" dirty="0" err="1" smtClean="0"/>
              <a:t>screenshot</a:t>
            </a:r>
            <a:r>
              <a:rPr lang="fr-FR" dirty="0" smtClean="0"/>
              <a:t> CATIA</a:t>
            </a:r>
          </a:p>
          <a:p>
            <a:r>
              <a:rPr lang="fr-FR" dirty="0" smtClean="0"/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1386127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572</Words>
  <Application>Microsoft Office PowerPoint</Application>
  <PresentationFormat>Affichage à l'écran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Cost</vt:lpstr>
      <vt:lpstr>Agenda</vt:lpstr>
      <vt:lpstr>Remarques préliminaires</vt:lpstr>
      <vt:lpstr>1. Présentation des 3 documents</vt:lpstr>
      <vt:lpstr>1. Présentation des 3 documents</vt:lpstr>
      <vt:lpstr>2. Calcul des couts</vt:lpstr>
      <vt:lpstr>2. Calcul des couts</vt:lpstr>
      <vt:lpstr>3. Présentation des postes</vt:lpstr>
      <vt:lpstr>4. Interface avec l’équipe </vt:lpstr>
      <vt:lpstr>5. Remplissage en ligne</vt:lpstr>
      <vt:lpstr>6. Examples</vt:lpstr>
      <vt:lpstr>Real case</vt:lpstr>
      <vt:lpstr>Documents additionels</vt:lpstr>
      <vt:lpstr>Présentation</vt:lpstr>
      <vt:lpstr>Conseils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Cost</dc:title>
  <dc:creator>Utilisateur Windows</dc:creator>
  <cp:lastModifiedBy>Utilisateur Windows</cp:lastModifiedBy>
  <cp:revision>13</cp:revision>
  <dcterms:created xsi:type="dcterms:W3CDTF">2019-03-06T16:20:06Z</dcterms:created>
  <dcterms:modified xsi:type="dcterms:W3CDTF">2019-03-06T17:02:50Z</dcterms:modified>
</cp:coreProperties>
</file>