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1999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634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1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369"/>
            <a:ext cx="543374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38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15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1843"/>
            <a:ext cx="10709989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1843"/>
            <a:ext cx="10709989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242"/>
            <a:ext cx="10660769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2"/>
            <a:ext cx="10713272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5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4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2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2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3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1F0B-C657-4AD7-9776-745A39B60426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2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63DC-3DD8-44AC-8251-D34E2910D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7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44BD2C-F227-4B47-9D32-59E5799A5D5F}"/>
              </a:ext>
            </a:extLst>
          </p:cNvPr>
          <p:cNvSpPr/>
          <p:nvPr/>
        </p:nvSpPr>
        <p:spPr>
          <a:xfrm>
            <a:off x="15637843" y="11396610"/>
            <a:ext cx="2521080" cy="21559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Assembly area:</a:t>
            </a: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Manual sheet bender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Hydraulic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Drill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Belt grinder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Band saw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53B1D-8A5A-4278-B17B-9BAB1A4ED38C}"/>
              </a:ext>
            </a:extLst>
          </p:cNvPr>
          <p:cNvSpPr/>
          <p:nvPr/>
        </p:nvSpPr>
        <p:spPr>
          <a:xfrm>
            <a:off x="18163049" y="11396610"/>
            <a:ext cx="2294700" cy="2155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Welding area: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TIG welder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Chiller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Fume extractor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Welding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Clamps/fixtures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CE577-2DD0-44EE-8488-1B9EE71D7A84}"/>
              </a:ext>
            </a:extLst>
          </p:cNvPr>
          <p:cNvSpPr/>
          <p:nvPr/>
        </p:nvSpPr>
        <p:spPr>
          <a:xfrm>
            <a:off x="13643609" y="11396610"/>
            <a:ext cx="1990108" cy="215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Metrology lab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Reference surfaces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Profile projector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Measurement column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Micrometres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72074-A24B-4B18-8F83-EC75FD7A818B}"/>
              </a:ext>
            </a:extLst>
          </p:cNvPr>
          <p:cNvSpPr/>
          <p:nvPr/>
        </p:nvSpPr>
        <p:spPr>
          <a:xfrm>
            <a:off x="9908662" y="7416028"/>
            <a:ext cx="10544961" cy="614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68430-7C46-4912-9897-32AAE368DBF4}"/>
              </a:ext>
            </a:extLst>
          </p:cNvPr>
          <p:cNvSpPr/>
          <p:nvPr/>
        </p:nvSpPr>
        <p:spPr>
          <a:xfrm>
            <a:off x="9908660" y="7418127"/>
            <a:ext cx="2080471" cy="264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Office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Administrative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Sales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C0240-6873-4707-8EE8-C4EF862B3F6D}"/>
              </a:ext>
            </a:extLst>
          </p:cNvPr>
          <p:cNvSpPr/>
          <p:nvPr/>
        </p:nvSpPr>
        <p:spPr>
          <a:xfrm>
            <a:off x="9908660" y="11398704"/>
            <a:ext cx="2080471" cy="2155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326D3-0E2D-4DB3-90CE-1109C0E4867E}"/>
              </a:ext>
            </a:extLst>
          </p:cNvPr>
          <p:cNvSpPr/>
          <p:nvPr/>
        </p:nvSpPr>
        <p:spPr>
          <a:xfrm rot="10800000">
            <a:off x="12566391" y="7577516"/>
            <a:ext cx="875251" cy="88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A59EE-CB01-4BBA-9D2D-04300947B52E}"/>
              </a:ext>
            </a:extLst>
          </p:cNvPr>
          <p:cNvSpPr/>
          <p:nvPr/>
        </p:nvSpPr>
        <p:spPr>
          <a:xfrm rot="10800000">
            <a:off x="14160913" y="7578392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289BB-59FA-435D-A48F-CBE40A6AFBAF}"/>
              </a:ext>
            </a:extLst>
          </p:cNvPr>
          <p:cNvSpPr/>
          <p:nvPr/>
        </p:nvSpPr>
        <p:spPr>
          <a:xfrm rot="10800000">
            <a:off x="12617871" y="8774346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D011F-D98E-4866-A1EB-338054BF05CB}"/>
              </a:ext>
            </a:extLst>
          </p:cNvPr>
          <p:cNvSpPr/>
          <p:nvPr/>
        </p:nvSpPr>
        <p:spPr>
          <a:xfrm rot="5400000">
            <a:off x="12475505" y="12267923"/>
            <a:ext cx="875251" cy="8808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D00E6-6126-4BE7-AB50-EEA4CD9D583C}"/>
              </a:ext>
            </a:extLst>
          </p:cNvPr>
          <p:cNvSpPr/>
          <p:nvPr/>
        </p:nvSpPr>
        <p:spPr>
          <a:xfrm rot="10800000">
            <a:off x="14186600" y="8774346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D8995-1C1A-4CBF-9310-22EE638DE6FF}"/>
              </a:ext>
            </a:extLst>
          </p:cNvPr>
          <p:cNvSpPr/>
          <p:nvPr/>
        </p:nvSpPr>
        <p:spPr>
          <a:xfrm rot="10800000">
            <a:off x="12560794" y="1171189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5B2AC-BA20-47A3-BA0F-13429471A0F1}"/>
              </a:ext>
            </a:extLst>
          </p:cNvPr>
          <p:cNvSpPr/>
          <p:nvPr/>
        </p:nvSpPr>
        <p:spPr>
          <a:xfrm rot="5400000">
            <a:off x="16962382" y="8336023"/>
            <a:ext cx="875251" cy="666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5ACDB-23D8-49DB-B68B-722B288E8B05}"/>
              </a:ext>
            </a:extLst>
          </p:cNvPr>
          <p:cNvSpPr/>
          <p:nvPr/>
        </p:nvSpPr>
        <p:spPr>
          <a:xfrm rot="10800000">
            <a:off x="15907134" y="7578392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2F898-9D00-40BC-9D56-05532294BAD9}"/>
              </a:ext>
            </a:extLst>
          </p:cNvPr>
          <p:cNvSpPr/>
          <p:nvPr/>
        </p:nvSpPr>
        <p:spPr>
          <a:xfrm rot="10800000">
            <a:off x="15992422" y="8774345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3462-7490-4544-B604-9B8C1CB8F527}"/>
              </a:ext>
            </a:extLst>
          </p:cNvPr>
          <p:cNvSpPr/>
          <p:nvPr/>
        </p:nvSpPr>
        <p:spPr>
          <a:xfrm>
            <a:off x="18023830" y="7416029"/>
            <a:ext cx="2417263" cy="31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Storage Area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Materials stock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Consumables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to assemble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Critical spare parts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www.haascnc.com/content/dam/haascnc/machines/vertical-mills/vf-series/models/medium/vf-3ssyt/assets/VF3ssyt_RC_HERO.png">
            <a:extLst>
              <a:ext uri="{FF2B5EF4-FFF2-40B4-BE49-F238E27FC236}">
                <a16:creationId xmlns:a16="http://schemas.microsoft.com/office/drawing/2014/main" id="{157B5125-4CC8-4E83-BF9E-AE88F191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52" y="4061887"/>
            <a:ext cx="3143841" cy="23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égende : encadrée à une bordure 19">
            <a:extLst>
              <a:ext uri="{FF2B5EF4-FFF2-40B4-BE49-F238E27FC236}">
                <a16:creationId xmlns:a16="http://schemas.microsoft.com/office/drawing/2014/main" id="{5B879849-DBD6-4933-8B91-84B57433B456}"/>
              </a:ext>
            </a:extLst>
          </p:cNvPr>
          <p:cNvSpPr/>
          <p:nvPr/>
        </p:nvSpPr>
        <p:spPr>
          <a:xfrm rot="16200000">
            <a:off x="13496320" y="1619168"/>
            <a:ext cx="2789904" cy="7243322"/>
          </a:xfrm>
          <a:prstGeom prst="accentCallout1">
            <a:avLst>
              <a:gd name="adj1" fmla="val 46163"/>
              <a:gd name="adj2" fmla="val -782"/>
              <a:gd name="adj3" fmla="val 46242"/>
              <a:gd name="adj4" fmla="val -34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ST-35Y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lathe with Y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29,8kW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3200 rpm spindle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457 x 584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305 mm hydraulic chuck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24 station turret with 4000 rpm live 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catcher </a:t>
            </a:r>
          </a:p>
        </p:txBody>
      </p:sp>
      <p:sp>
        <p:nvSpPr>
          <p:cNvPr id="22" name="Légende : encadrée à une bordure 21">
            <a:extLst>
              <a:ext uri="{FF2B5EF4-FFF2-40B4-BE49-F238E27FC236}">
                <a16:creationId xmlns:a16="http://schemas.microsoft.com/office/drawing/2014/main" id="{5EABE509-52C9-4F66-9E7C-C5EA6D016ECE}"/>
              </a:ext>
            </a:extLst>
          </p:cNvPr>
          <p:cNvSpPr/>
          <p:nvPr/>
        </p:nvSpPr>
        <p:spPr>
          <a:xfrm rot="16200000">
            <a:off x="6070645" y="1934965"/>
            <a:ext cx="2876169" cy="6697992"/>
          </a:xfrm>
          <a:prstGeom prst="accentCallout1">
            <a:avLst>
              <a:gd name="adj1" fmla="val 84860"/>
              <a:gd name="adj2" fmla="val 1246"/>
              <a:gd name="adj3" fmla="val 131875"/>
              <a:gd name="adj4" fmla="val -297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VF-3SSYT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 Axis CNC vertical milling machine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22.4kW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12 000 rpm inline direct drive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1016 x 660 x 718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 changer capacity: 30+1 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Additional 4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8805EF7-BE81-4C16-8272-4A13665226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154" y="4246118"/>
            <a:ext cx="2652561" cy="19894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81B6148-784F-45B4-BB1B-7A3578CA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42817" y="4396076"/>
            <a:ext cx="1746970" cy="223970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67C8FAF-80A8-4265-848A-B071E9A1C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51" y1="26444" x2="21664" y2="54889"/>
                        <a14:foregroundMark x1="30416" y1="57444" x2="40029" y2="70778"/>
                        <a14:foregroundMark x1="4878" y1="4222" x2="22238" y2="10444"/>
                        <a14:foregroundMark x1="21234" y1="5444" x2="4304" y2="1778"/>
                        <a14:foregroundMark x1="40172" y1="14444" x2="45911" y2="23556"/>
                        <a14:foregroundMark x1="45911" y1="13778" x2="53085" y2="25333"/>
                        <a14:foregroundMark x1="45768" y1="13444" x2="28694" y2="18000"/>
                        <a14:foregroundMark x1="27834" y1="18444" x2="27834" y2="18444"/>
                        <a14:foregroundMark x1="27834" y1="17333" x2="27834" y2="17333"/>
                        <a14:foregroundMark x1="71736" y1="27222" x2="76040" y2="33444"/>
                        <a14:foregroundMark x1="39598" y1="12889" x2="32999" y2="12667"/>
                        <a14:foregroundMark x1="43902" y1="12111" x2="43902" y2="12111"/>
                        <a14:foregroundMark x1="38451" y1="12222" x2="38451" y2="12222"/>
                        <a14:foregroundMark x1="37016" y1="12222" x2="37016" y2="12222"/>
                        <a14:foregroundMark x1="85366" y1="26222" x2="85366" y2="26222"/>
                        <a14:foregroundMark x1="9039" y1="18889" x2="9039" y2="18889"/>
                        <a14:backgroundMark x1="18795" y1="444" x2="18795" y2="444"/>
                        <a14:backgroundMark x1="16069" y1="556" x2="16069" y2="556"/>
                        <a14:backgroundMark x1="15352" y1="556" x2="8608" y2="0"/>
                        <a14:backgroundMark x1="9039" y1="14667" x2="9039" y2="1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89249" y="4477631"/>
            <a:ext cx="1671367" cy="2158150"/>
          </a:xfrm>
          <a:prstGeom prst="rect">
            <a:avLst/>
          </a:prstGeom>
        </p:spPr>
      </p:pic>
      <p:sp>
        <p:nvSpPr>
          <p:cNvPr id="28" name="Légende : encadrée à une bordure 27">
            <a:extLst>
              <a:ext uri="{FF2B5EF4-FFF2-40B4-BE49-F238E27FC236}">
                <a16:creationId xmlns:a16="http://schemas.microsoft.com/office/drawing/2014/main" id="{B6ADAADC-F57D-4539-8AB3-A45F8AD142ED}"/>
              </a:ext>
            </a:extLst>
          </p:cNvPr>
          <p:cNvSpPr/>
          <p:nvPr/>
        </p:nvSpPr>
        <p:spPr>
          <a:xfrm rot="16200000">
            <a:off x="20121430" y="3110396"/>
            <a:ext cx="2789904" cy="4347130"/>
          </a:xfrm>
          <a:prstGeom prst="accentCallout1">
            <a:avLst>
              <a:gd name="adj1" fmla="val 6570"/>
              <a:gd name="adj2" fmla="val -1030"/>
              <a:gd name="adj3" fmla="val -68901"/>
              <a:gd name="adj4" fmla="val -322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Conventional mill and lathe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96BE480-0DE6-4F25-91F9-A44E74C6D70F}"/>
              </a:ext>
            </a:extLst>
          </p:cNvPr>
          <p:cNvCxnSpPr>
            <a:endCxn id="13" idx="1"/>
          </p:cNvCxnSpPr>
          <p:nvPr/>
        </p:nvCxnSpPr>
        <p:spPr>
          <a:xfrm flipH="1">
            <a:off x="17400008" y="7252970"/>
            <a:ext cx="195842" cy="97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égende : encadrée à une bordure 31">
            <a:extLst>
              <a:ext uri="{FF2B5EF4-FFF2-40B4-BE49-F238E27FC236}">
                <a16:creationId xmlns:a16="http://schemas.microsoft.com/office/drawing/2014/main" id="{C1120279-1888-4ED9-9196-7AA96469DE15}"/>
              </a:ext>
            </a:extLst>
          </p:cNvPr>
          <p:cNvSpPr/>
          <p:nvPr/>
        </p:nvSpPr>
        <p:spPr>
          <a:xfrm rot="16200000">
            <a:off x="8165928" y="12203471"/>
            <a:ext cx="2876169" cy="6697992"/>
          </a:xfrm>
          <a:prstGeom prst="accentCallout1">
            <a:avLst>
              <a:gd name="adj1" fmla="val 75474"/>
              <a:gd name="adj2" fmla="val 97948"/>
              <a:gd name="adj3" fmla="val 99254"/>
              <a:gd name="adj4" fmla="val 1334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Baileigh</a:t>
            </a:r>
            <a:r>
              <a:rPr lang="en-GB" b="1" dirty="0">
                <a:solidFill>
                  <a:schemeClr val="tx1"/>
                </a:solidFill>
              </a:rPr>
              <a:t> FL-510HD-1000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laser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1000 watt </a:t>
            </a:r>
            <a:r>
              <a:rPr lang="en-GB" dirty="0" err="1">
                <a:solidFill>
                  <a:schemeClr val="tx1"/>
                </a:solidFill>
              </a:rPr>
              <a:t>fiber</a:t>
            </a:r>
            <a:r>
              <a:rPr lang="en-GB" dirty="0">
                <a:solidFill>
                  <a:schemeClr val="tx1"/>
                </a:solidFill>
              </a:rPr>
              <a:t> laser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1500 x 3000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Thickness cutting capacity: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Steel: 9.5mm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Aluminium: 2.5mm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E098430-0E85-4473-B227-09F308286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211" y1="22264" x2="10987" y2="33396"/>
                        <a14:foregroundMark x1="10650" y1="36415" x2="10650" y2="36415"/>
                        <a14:foregroundMark x1="18274" y1="37358" x2="18274" y2="37358"/>
                        <a14:foregroundMark x1="14910" y1="36415" x2="14910" y2="36415"/>
                        <a14:foregroundMark x1="13117" y1="35849" x2="13789" y2="35849"/>
                        <a14:backgroundMark x1="73094" y1="73396" x2="73094" y2="73396"/>
                        <a14:backgroundMark x1="67489" y1="78491" x2="67489" y2="784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02266" y="14563097"/>
            <a:ext cx="3832790" cy="22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1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164</Words>
  <Application>Microsoft Office PowerPoint</Application>
  <PresentationFormat>Personnalisé</PresentationFormat>
  <Paragraphs>57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Perdereau</dc:creator>
  <cp:lastModifiedBy>Aurélien</cp:lastModifiedBy>
  <cp:revision>14</cp:revision>
  <dcterms:created xsi:type="dcterms:W3CDTF">2019-07-03T19:04:54Z</dcterms:created>
  <dcterms:modified xsi:type="dcterms:W3CDTF">2019-07-03T21:05:15Z</dcterms:modified>
</cp:coreProperties>
</file>