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82804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507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122363"/>
            <a:ext cx="7038340" cy="2387600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3602038"/>
            <a:ext cx="6210300" cy="1655762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F41-1CAD-4EA7-97D9-A034F1C2492D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082-A5AC-46C8-AE1D-826152667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87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F41-1CAD-4EA7-97D9-A034F1C2492D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082-A5AC-46C8-AE1D-826152667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35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365125"/>
            <a:ext cx="1785461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365125"/>
            <a:ext cx="5252879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F41-1CAD-4EA7-97D9-A034F1C2492D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082-A5AC-46C8-AE1D-826152667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97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F41-1CAD-4EA7-97D9-A034F1C2492D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082-A5AC-46C8-AE1D-826152667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95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709740"/>
            <a:ext cx="7141845" cy="2852737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4589465"/>
            <a:ext cx="7141845" cy="1500187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F41-1CAD-4EA7-97D9-A034F1C2492D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082-A5AC-46C8-AE1D-826152667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87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825625"/>
            <a:ext cx="351917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825625"/>
            <a:ext cx="351917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F41-1CAD-4EA7-97D9-A034F1C2492D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082-A5AC-46C8-AE1D-826152667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13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65127"/>
            <a:ext cx="7141845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681163"/>
            <a:ext cx="3502997" cy="823912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2505075"/>
            <a:ext cx="350299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681163"/>
            <a:ext cx="3520249" cy="823912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2505075"/>
            <a:ext cx="3520249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F41-1CAD-4EA7-97D9-A034F1C2492D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082-A5AC-46C8-AE1D-826152667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68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F41-1CAD-4EA7-97D9-A034F1C2492D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082-A5AC-46C8-AE1D-826152667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76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F41-1CAD-4EA7-97D9-A034F1C2492D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082-A5AC-46C8-AE1D-826152667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24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57200"/>
            <a:ext cx="2670645" cy="1600200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987427"/>
            <a:ext cx="4191953" cy="4873625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057400"/>
            <a:ext cx="2670645" cy="3811588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F41-1CAD-4EA7-97D9-A034F1C2492D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082-A5AC-46C8-AE1D-826152667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69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57200"/>
            <a:ext cx="2670645" cy="1600200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987427"/>
            <a:ext cx="4191953" cy="4873625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057400"/>
            <a:ext cx="2670645" cy="3811588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F41-1CAD-4EA7-97D9-A034F1C2492D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082-A5AC-46C8-AE1D-826152667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43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365127"/>
            <a:ext cx="71418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825625"/>
            <a:ext cx="71418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6356352"/>
            <a:ext cx="1863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0F41-1CAD-4EA7-97D9-A034F1C2492D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6356352"/>
            <a:ext cx="2794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6356352"/>
            <a:ext cx="1863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1082-A5AC-46C8-AE1D-826152667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7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28695" y="155404"/>
            <a:ext cx="2422920" cy="130477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Is the components we are looking for available in the market as standard?</a:t>
            </a:r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598243" y="5444494"/>
            <a:ext cx="1283827" cy="1283827"/>
            <a:chOff x="10954144" y="6040"/>
            <a:chExt cx="3917649" cy="3917649"/>
          </a:xfrm>
        </p:grpSpPr>
        <p:sp>
          <p:nvSpPr>
            <p:cNvPr id="6" name="Ellipse 5"/>
            <p:cNvSpPr/>
            <p:nvPr/>
          </p:nvSpPr>
          <p:spPr>
            <a:xfrm>
              <a:off x="10954144" y="6040"/>
              <a:ext cx="3917649" cy="39176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Ellipse 4"/>
            <p:cNvSpPr txBox="1"/>
            <p:nvPr/>
          </p:nvSpPr>
          <p:spPr>
            <a:xfrm>
              <a:off x="11527870" y="579766"/>
              <a:ext cx="2770197" cy="27701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652" tIns="27652" rIns="27652" bIns="27652" numCol="1" spcCol="1270" anchor="ctr" anchorCtr="0">
              <a:noAutofit/>
            </a:bodyPr>
            <a:lstStyle/>
            <a:p>
              <a:pPr algn="ctr" defTabSz="96784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600" b="1" dirty="0"/>
                <a:t>Buy</a:t>
              </a:r>
              <a:endParaRPr lang="fr-FR" sz="2600" b="1" dirty="0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6021802" y="5444493"/>
            <a:ext cx="1283827" cy="1283827"/>
            <a:chOff x="10954144" y="6040"/>
            <a:chExt cx="3917649" cy="3917649"/>
          </a:xfrm>
        </p:grpSpPr>
        <p:sp>
          <p:nvSpPr>
            <p:cNvPr id="9" name="Ellipse 8"/>
            <p:cNvSpPr/>
            <p:nvPr/>
          </p:nvSpPr>
          <p:spPr>
            <a:xfrm>
              <a:off x="10954144" y="6040"/>
              <a:ext cx="3917649" cy="39176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Ellipse 4"/>
            <p:cNvSpPr txBox="1"/>
            <p:nvPr/>
          </p:nvSpPr>
          <p:spPr>
            <a:xfrm>
              <a:off x="11527870" y="579766"/>
              <a:ext cx="2770197" cy="27701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652" tIns="27652" rIns="27652" bIns="27652" numCol="1" spcCol="1270" anchor="ctr" anchorCtr="0">
              <a:noAutofit/>
            </a:bodyPr>
            <a:lstStyle/>
            <a:p>
              <a:pPr algn="ctr" defTabSz="96784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600" b="1" dirty="0" smtClean="0"/>
                <a:t>Make</a:t>
              </a:r>
              <a:endParaRPr lang="fr-FR" sz="2600" b="1" dirty="0"/>
            </a:p>
          </p:txBody>
        </p:sp>
      </p:grpSp>
      <p:sp>
        <p:nvSpPr>
          <p:cNvPr id="12" name="Rectangle à coins arrondis 11"/>
          <p:cNvSpPr/>
          <p:nvPr/>
        </p:nvSpPr>
        <p:spPr>
          <a:xfrm>
            <a:off x="28695" y="2933699"/>
            <a:ext cx="2422920" cy="5921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Does it respect our specifications?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5452253" y="400445"/>
            <a:ext cx="2422920" cy="82071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 we have the competences to realise it ourselves?</a:t>
            </a:r>
            <a:endParaRPr lang="fr-FR" dirty="0"/>
          </a:p>
        </p:txBody>
      </p:sp>
      <p:cxnSp>
        <p:nvCxnSpPr>
          <p:cNvPr id="4" name="Connecteur droit avec flèche 3"/>
          <p:cNvCxnSpPr>
            <a:stCxn id="2" idx="2"/>
            <a:endCxn id="12" idx="0"/>
          </p:cNvCxnSpPr>
          <p:nvPr/>
        </p:nvCxnSpPr>
        <p:spPr>
          <a:xfrm>
            <a:off x="1240154" y="1460180"/>
            <a:ext cx="0" cy="1473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2" idx="3"/>
            <a:endCxn id="13" idx="1"/>
          </p:cNvCxnSpPr>
          <p:nvPr/>
        </p:nvCxnSpPr>
        <p:spPr>
          <a:xfrm>
            <a:off x="2451618" y="807793"/>
            <a:ext cx="3000639" cy="30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721742" y="474922"/>
            <a:ext cx="4603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No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86254" y="1854194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Yes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5452253" y="2819437"/>
            <a:ext cx="2422920" cy="82071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Is it interesting for us to acquire these competences?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2731114" y="1631342"/>
            <a:ext cx="2422920" cy="59218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Performances comparisons</a:t>
            </a:r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2740474" y="4181753"/>
            <a:ext cx="2422920" cy="59218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Cost/time comparisons</a:t>
            </a:r>
            <a:endParaRPr lang="fr-FR" dirty="0"/>
          </a:p>
        </p:txBody>
      </p:sp>
      <p:cxnSp>
        <p:nvCxnSpPr>
          <p:cNvPr id="28" name="Connecteur droit avec flèche 27"/>
          <p:cNvCxnSpPr>
            <a:stCxn id="13" idx="2"/>
            <a:endCxn id="19" idx="0"/>
          </p:cNvCxnSpPr>
          <p:nvPr/>
        </p:nvCxnSpPr>
        <p:spPr>
          <a:xfrm>
            <a:off x="6663713" y="1221158"/>
            <a:ext cx="0" cy="15982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6253356" y="1740377"/>
            <a:ext cx="4603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No</a:t>
            </a:r>
          </a:p>
        </p:txBody>
      </p:sp>
      <p:cxnSp>
        <p:nvCxnSpPr>
          <p:cNvPr id="33" name="Connecteur droit 32"/>
          <p:cNvCxnSpPr>
            <a:stCxn id="13" idx="3"/>
          </p:cNvCxnSpPr>
          <p:nvPr/>
        </p:nvCxnSpPr>
        <p:spPr>
          <a:xfrm flipV="1">
            <a:off x="7875177" y="805337"/>
            <a:ext cx="372657" cy="54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8247830" y="807792"/>
            <a:ext cx="0" cy="36675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endCxn id="26" idx="3"/>
          </p:cNvCxnSpPr>
          <p:nvPr/>
        </p:nvCxnSpPr>
        <p:spPr>
          <a:xfrm flipH="1">
            <a:off x="5163395" y="4473551"/>
            <a:ext cx="3084436" cy="42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7803608" y="2273011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Yes</a:t>
            </a:r>
          </a:p>
        </p:txBody>
      </p:sp>
      <p:cxnSp>
        <p:nvCxnSpPr>
          <p:cNvPr id="54" name="Connecteur droit 53"/>
          <p:cNvCxnSpPr>
            <a:stCxn id="26" idx="2"/>
          </p:cNvCxnSpPr>
          <p:nvPr/>
        </p:nvCxnSpPr>
        <p:spPr>
          <a:xfrm>
            <a:off x="3951934" y="4773937"/>
            <a:ext cx="0" cy="1312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6" idx="6"/>
            <a:endCxn id="9" idx="2"/>
          </p:cNvCxnSpPr>
          <p:nvPr/>
        </p:nvCxnSpPr>
        <p:spPr>
          <a:xfrm flipV="1">
            <a:off x="1882072" y="6086409"/>
            <a:ext cx="4139731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12" idx="3"/>
            <a:endCxn id="25" idx="1"/>
          </p:cNvCxnSpPr>
          <p:nvPr/>
        </p:nvCxnSpPr>
        <p:spPr>
          <a:xfrm flipV="1">
            <a:off x="2451615" y="1927438"/>
            <a:ext cx="279498" cy="13023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19" idx="1"/>
            <a:endCxn id="25" idx="3"/>
          </p:cNvCxnSpPr>
          <p:nvPr/>
        </p:nvCxnSpPr>
        <p:spPr>
          <a:xfrm flipH="1" flipV="1">
            <a:off x="5154036" y="1927438"/>
            <a:ext cx="298219" cy="13023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25" idx="2"/>
            <a:endCxn id="26" idx="0"/>
          </p:cNvCxnSpPr>
          <p:nvPr/>
        </p:nvCxnSpPr>
        <p:spPr>
          <a:xfrm>
            <a:off x="3942573" y="2223527"/>
            <a:ext cx="9360" cy="195822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stCxn id="25" idx="2"/>
            <a:endCxn id="6" idx="0"/>
          </p:cNvCxnSpPr>
          <p:nvPr/>
        </p:nvCxnSpPr>
        <p:spPr>
          <a:xfrm flipH="1">
            <a:off x="1240156" y="2223528"/>
            <a:ext cx="2702418" cy="3220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25" idx="2"/>
            <a:endCxn id="9" idx="0"/>
          </p:cNvCxnSpPr>
          <p:nvPr/>
        </p:nvCxnSpPr>
        <p:spPr>
          <a:xfrm>
            <a:off x="3942574" y="2223529"/>
            <a:ext cx="2721140" cy="32209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2159492" y="2330740"/>
            <a:ext cx="4603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No</a:t>
            </a:r>
          </a:p>
        </p:txBody>
      </p:sp>
      <p:cxnSp>
        <p:nvCxnSpPr>
          <p:cNvPr id="100" name="Connecteur droit avec flèche 99"/>
          <p:cNvCxnSpPr>
            <a:stCxn id="12" idx="2"/>
            <a:endCxn id="6" idx="0"/>
          </p:cNvCxnSpPr>
          <p:nvPr/>
        </p:nvCxnSpPr>
        <p:spPr>
          <a:xfrm>
            <a:off x="1240156" y="3525884"/>
            <a:ext cx="1" cy="19186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811383" y="4305378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34565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52</Words>
  <Application>Microsoft Office PowerPoint</Application>
  <PresentationFormat>Personnalisé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Aurélien</dc:creator>
  <cp:lastModifiedBy>Aurélien</cp:lastModifiedBy>
  <cp:revision>7</cp:revision>
  <dcterms:created xsi:type="dcterms:W3CDTF">2019-07-05T18:10:33Z</dcterms:created>
  <dcterms:modified xsi:type="dcterms:W3CDTF">2019-07-05T18:48:32Z</dcterms:modified>
</cp:coreProperties>
</file>