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7728"/>
    <a:srgbClr val="B17ED8"/>
    <a:srgbClr val="B68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66873-BC13-4442-842D-E67D97458A6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81C201-86AA-4644-B447-6F5A635F5EA6}">
      <dgm:prSet phldrT="[Texte]"/>
      <dgm:spPr/>
      <dgm:t>
        <a:bodyPr/>
        <a:lstStyle/>
        <a:p>
          <a:r>
            <a:rPr lang="fr-FR" dirty="0" err="1" smtClean="0"/>
            <a:t>Crush</a:t>
          </a:r>
          <a:endParaRPr lang="fr-FR" dirty="0"/>
        </a:p>
      </dgm:t>
    </dgm:pt>
    <dgm:pt modelId="{85C07CC5-43CF-48FA-97AF-384A830AA376}" type="parTrans" cxnId="{1A630324-7967-4DD4-97FE-D601F56895CD}">
      <dgm:prSet/>
      <dgm:spPr/>
      <dgm:t>
        <a:bodyPr/>
        <a:lstStyle/>
        <a:p>
          <a:endParaRPr lang="fr-FR"/>
        </a:p>
      </dgm:t>
    </dgm:pt>
    <dgm:pt modelId="{B8D44E4B-F4A6-437C-9F3A-12C4EBDEC7A9}" type="sibTrans" cxnId="{1A630324-7967-4DD4-97FE-D601F56895CD}">
      <dgm:prSet/>
      <dgm:spPr/>
      <dgm:t>
        <a:bodyPr/>
        <a:lstStyle/>
        <a:p>
          <a:endParaRPr lang="fr-FR"/>
        </a:p>
      </dgm:t>
    </dgm:pt>
    <dgm:pt modelId="{A188F746-EA86-4E01-8408-C826D43FE19A}">
      <dgm:prSet phldrT="[Texte]"/>
      <dgm:spPr>
        <a:solidFill>
          <a:srgbClr val="B17ED8"/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/ Thermal </a:t>
          </a:r>
          <a:r>
            <a:rPr lang="fr-FR" dirty="0" err="1" smtClean="0"/>
            <a:t>recycling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err="1" smtClean="0"/>
            <a:t>Raw</a:t>
          </a:r>
          <a:r>
            <a:rPr lang="fr-FR" dirty="0" smtClean="0"/>
            <a:t> </a:t>
          </a:r>
          <a:r>
            <a:rPr lang="fr-FR" dirty="0" err="1" smtClean="0"/>
            <a:t>material</a:t>
          </a:r>
          <a:r>
            <a:rPr lang="fr-FR" dirty="0" smtClean="0"/>
            <a:t> or fuel for </a:t>
          </a:r>
          <a:r>
            <a:rPr lang="fr-FR" dirty="0" err="1" smtClean="0"/>
            <a:t>Cement</a:t>
          </a:r>
          <a:r>
            <a:rPr lang="fr-FR" dirty="0" smtClean="0"/>
            <a:t> and Blast </a:t>
          </a:r>
          <a:r>
            <a:rPr lang="fr-FR" dirty="0" err="1" smtClean="0"/>
            <a:t>furnace</a:t>
          </a:r>
          <a:endParaRPr lang="fr-FR" dirty="0"/>
        </a:p>
      </dgm:t>
    </dgm:pt>
    <dgm:pt modelId="{5321D437-11E0-412A-83A4-1C0F11C167B7}" type="parTrans" cxnId="{CD26C4F2-3E40-437D-81EB-D8593D1E7B1C}">
      <dgm:prSet/>
      <dgm:spPr/>
      <dgm:t>
        <a:bodyPr/>
        <a:lstStyle/>
        <a:p>
          <a:endParaRPr lang="fr-FR"/>
        </a:p>
      </dgm:t>
    </dgm:pt>
    <dgm:pt modelId="{196026CF-C368-4E1A-B1B0-E0A4ECDEA113}" type="sibTrans" cxnId="{CD26C4F2-3E40-437D-81EB-D8593D1E7B1C}">
      <dgm:prSet/>
      <dgm:spPr/>
      <dgm:t>
        <a:bodyPr/>
        <a:lstStyle/>
        <a:p>
          <a:endParaRPr lang="fr-FR"/>
        </a:p>
      </dgm:t>
    </dgm:pt>
    <dgm:pt modelId="{D0A3479C-FEC7-46CC-BECA-24760B411921}">
      <dgm:prSet phldrT="[Texte]"/>
      <dgm:spPr>
        <a:solidFill>
          <a:srgbClr val="EC7728"/>
        </a:solidFill>
      </dgm:spPr>
      <dgm:t>
        <a:bodyPr/>
        <a:lstStyle/>
        <a:p>
          <a:r>
            <a:rPr lang="fr-FR" dirty="0" smtClean="0"/>
            <a:t>Thermal </a:t>
          </a:r>
          <a:r>
            <a:rPr lang="fr-FR" dirty="0" err="1" smtClean="0"/>
            <a:t>recycling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smtClean="0"/>
            <a:t>Combustion</a:t>
          </a:r>
          <a:endParaRPr lang="fr-FR" dirty="0"/>
        </a:p>
      </dgm:t>
    </dgm:pt>
    <dgm:pt modelId="{7BDEC97C-3FFD-4B84-BE17-65A28BE52598}" type="parTrans" cxnId="{D6644D6D-E25A-46CB-A778-3DEC59687CF8}">
      <dgm:prSet/>
      <dgm:spPr/>
      <dgm:t>
        <a:bodyPr/>
        <a:lstStyle/>
        <a:p>
          <a:endParaRPr lang="fr-FR"/>
        </a:p>
      </dgm:t>
    </dgm:pt>
    <dgm:pt modelId="{63A8C810-F0FF-4A76-9589-677B7FB10D2F}" type="sibTrans" cxnId="{D6644D6D-E25A-46CB-A778-3DEC59687CF8}">
      <dgm:prSet/>
      <dgm:spPr/>
      <dgm:t>
        <a:bodyPr/>
        <a:lstStyle/>
        <a:p>
          <a:endParaRPr lang="fr-FR"/>
        </a:p>
      </dgm:t>
    </dgm:pt>
    <dgm:pt modelId="{6374D5AE-7B94-4D37-A09F-683B4B7D6452}">
      <dgm:prSet phldrT="[Texte]"/>
      <dgm:spPr/>
      <dgm:t>
        <a:bodyPr/>
        <a:lstStyle/>
        <a:p>
          <a:r>
            <a:rPr lang="fr-FR" dirty="0" err="1" smtClean="0"/>
            <a:t>Separation</a:t>
          </a:r>
          <a:endParaRPr lang="fr-FR" dirty="0"/>
        </a:p>
      </dgm:t>
    </dgm:pt>
    <dgm:pt modelId="{DA9E2C1E-0187-48FB-A0EB-DF74762E517C}" type="parTrans" cxnId="{203C6506-2E7C-4D9A-BB4D-F5BD83C5423B}">
      <dgm:prSet/>
      <dgm:spPr/>
      <dgm:t>
        <a:bodyPr/>
        <a:lstStyle/>
        <a:p>
          <a:endParaRPr lang="fr-FR"/>
        </a:p>
      </dgm:t>
    </dgm:pt>
    <dgm:pt modelId="{3A0DB7B6-C746-4049-8E5B-823F9F1EA271}" type="sibTrans" cxnId="{203C6506-2E7C-4D9A-BB4D-F5BD83C5423B}">
      <dgm:prSet/>
      <dgm:spPr/>
      <dgm:t>
        <a:bodyPr/>
        <a:lstStyle/>
        <a:p>
          <a:endParaRPr lang="fr-FR"/>
        </a:p>
      </dgm:t>
    </dgm:pt>
    <dgm:pt modelId="{0CCBFCD9-BDE5-430F-9150-682A8E12743F}">
      <dgm:prSet phldrT="[Texte]"/>
      <dgm:spPr/>
      <dgm:t>
        <a:bodyPr/>
        <a:lstStyle/>
        <a:p>
          <a:r>
            <a:rPr lang="fr-FR" dirty="0" err="1" smtClean="0"/>
            <a:t>Fiber</a:t>
          </a:r>
          <a:endParaRPr lang="fr-FR" dirty="0"/>
        </a:p>
      </dgm:t>
    </dgm:pt>
    <dgm:pt modelId="{FBDC385D-F17A-4285-A3EA-75C869EE9F1C}" type="parTrans" cxnId="{0B101FA3-F7DB-4CDC-9054-480BCC4CE4EF}">
      <dgm:prSet/>
      <dgm:spPr/>
      <dgm:t>
        <a:bodyPr/>
        <a:lstStyle/>
        <a:p>
          <a:endParaRPr lang="fr-FR"/>
        </a:p>
      </dgm:t>
    </dgm:pt>
    <dgm:pt modelId="{A5F354E4-6B6C-46A7-A94D-8595372E8028}" type="sibTrans" cxnId="{0B101FA3-F7DB-4CDC-9054-480BCC4CE4EF}">
      <dgm:prSet/>
      <dgm:spPr/>
      <dgm:t>
        <a:bodyPr/>
        <a:lstStyle/>
        <a:p>
          <a:endParaRPr lang="fr-FR"/>
        </a:p>
      </dgm:t>
    </dgm:pt>
    <dgm:pt modelId="{96C5EBD3-D1F8-4B5E-9323-74DA96AA80DC}">
      <dgm:prSet phldrT="[Texte]"/>
      <dgm:spPr/>
      <dgm:t>
        <a:bodyPr/>
        <a:lstStyle/>
        <a:p>
          <a:r>
            <a:rPr lang="fr-FR" dirty="0" err="1" smtClean="0"/>
            <a:t>Resin</a:t>
          </a:r>
          <a:endParaRPr lang="fr-FR" dirty="0"/>
        </a:p>
      </dgm:t>
    </dgm:pt>
    <dgm:pt modelId="{5F20556B-C008-4D51-B7A5-3CDD07EE5570}" type="parTrans" cxnId="{3ABBC2EB-F5C7-4803-BF28-4E13BE3DBAE0}">
      <dgm:prSet/>
      <dgm:spPr/>
      <dgm:t>
        <a:bodyPr/>
        <a:lstStyle/>
        <a:p>
          <a:endParaRPr lang="fr-FR"/>
        </a:p>
      </dgm:t>
    </dgm:pt>
    <dgm:pt modelId="{632EDA0C-FFA9-4F49-A36C-D69CF9FBDE8E}" type="sibTrans" cxnId="{3ABBC2EB-F5C7-4803-BF28-4E13BE3DBAE0}">
      <dgm:prSet/>
      <dgm:spPr/>
      <dgm:t>
        <a:bodyPr/>
        <a:lstStyle/>
        <a:p>
          <a:endParaRPr lang="fr-FR"/>
        </a:p>
      </dgm:t>
    </dgm:pt>
    <dgm:pt modelId="{9B4D96FD-EBA5-4A8C-96E8-872B0B756E4A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 smtClean="0"/>
            <a:t>Thermal/Chemical </a:t>
          </a:r>
          <a:r>
            <a:rPr lang="fr-FR" dirty="0" err="1" smtClean="0"/>
            <a:t>Recyling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err="1" smtClean="0"/>
            <a:t>Decomposed</a:t>
          </a:r>
          <a:r>
            <a:rPr lang="fr-FR" dirty="0" smtClean="0"/>
            <a:t> </a:t>
          </a:r>
          <a:r>
            <a:rPr lang="fr-FR" dirty="0" err="1" smtClean="0"/>
            <a:t>oil</a:t>
          </a:r>
          <a:r>
            <a:rPr lang="fr-FR" dirty="0" smtClean="0"/>
            <a:t> (fuel)</a:t>
          </a:r>
          <a:endParaRPr lang="fr-FR" dirty="0"/>
        </a:p>
      </dgm:t>
    </dgm:pt>
    <dgm:pt modelId="{B5457C13-458D-4D1F-B40E-04143ACC57FC}" type="parTrans" cxnId="{31FCFE67-4612-4333-8CB8-F852084EA202}">
      <dgm:prSet/>
      <dgm:spPr/>
      <dgm:t>
        <a:bodyPr/>
        <a:lstStyle/>
        <a:p>
          <a:endParaRPr lang="fr-FR"/>
        </a:p>
      </dgm:t>
    </dgm:pt>
    <dgm:pt modelId="{2CD97FF5-F573-4D95-A86A-F0A7265CE4DF}" type="sibTrans" cxnId="{31FCFE67-4612-4333-8CB8-F852084EA202}">
      <dgm:prSet/>
      <dgm:spPr/>
      <dgm:t>
        <a:bodyPr/>
        <a:lstStyle/>
        <a:p>
          <a:endParaRPr lang="fr-FR"/>
        </a:p>
      </dgm:t>
    </dgm:pt>
    <dgm:pt modelId="{9E2CA191-90B3-484D-A425-8CACA7B6208F}">
      <dgm:prSet phldrT="[Texte]"/>
      <dgm:spPr>
        <a:solidFill>
          <a:schemeClr val="accent4">
            <a:lumMod val="60000"/>
            <a:lumOff val="4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smtClean="0"/>
            <a:t>CFRP </a:t>
          </a:r>
          <a:r>
            <a:rPr lang="fr-FR" dirty="0" err="1" smtClean="0"/>
            <a:t>raw</a:t>
          </a:r>
          <a:r>
            <a:rPr lang="fr-FR" dirty="0" smtClean="0"/>
            <a:t> </a:t>
          </a:r>
          <a:r>
            <a:rPr lang="fr-FR" dirty="0" err="1" smtClean="0"/>
            <a:t>material</a:t>
          </a:r>
          <a:endParaRPr lang="fr-FR" dirty="0"/>
        </a:p>
      </dgm:t>
    </dgm:pt>
    <dgm:pt modelId="{6414A6F1-9077-475A-A0FF-E3282556DBC9}" type="parTrans" cxnId="{5CDDDDBA-7068-4F53-8485-2477CA6AC5A7}">
      <dgm:prSet/>
      <dgm:spPr/>
      <dgm:t>
        <a:bodyPr/>
        <a:lstStyle/>
        <a:p>
          <a:endParaRPr lang="fr-FR"/>
        </a:p>
      </dgm:t>
    </dgm:pt>
    <dgm:pt modelId="{C8EE7E0F-BFF2-48AE-8007-4AB51FF6B0C3}" type="sibTrans" cxnId="{5CDDDDBA-7068-4F53-8485-2477CA6AC5A7}">
      <dgm:prSet/>
      <dgm:spPr/>
      <dgm:t>
        <a:bodyPr/>
        <a:lstStyle/>
        <a:p>
          <a:endParaRPr lang="fr-FR"/>
        </a:p>
      </dgm:t>
    </dgm:pt>
    <dgm:pt modelId="{9079C811-FE04-4BFA-A341-F08CEA611C5D}">
      <dgm:prSet phldrT="[Texte]"/>
      <dgm:spPr/>
      <dgm:t>
        <a:bodyPr/>
        <a:lstStyle/>
        <a:p>
          <a:r>
            <a:rPr lang="fr-FR" dirty="0" smtClean="0"/>
            <a:t>CFRP </a:t>
          </a:r>
          <a:r>
            <a:rPr lang="fr-FR" dirty="0" err="1" smtClean="0"/>
            <a:t>waste</a:t>
          </a:r>
          <a:endParaRPr lang="fr-FR" dirty="0"/>
        </a:p>
      </dgm:t>
    </dgm:pt>
    <dgm:pt modelId="{C63E3960-E1D0-47A1-ABCF-5C41DF4095EB}" type="parTrans" cxnId="{A5074B37-C521-45BE-A34E-DA132765EDE3}">
      <dgm:prSet/>
      <dgm:spPr/>
      <dgm:t>
        <a:bodyPr/>
        <a:lstStyle/>
        <a:p>
          <a:endParaRPr lang="fr-FR"/>
        </a:p>
      </dgm:t>
    </dgm:pt>
    <dgm:pt modelId="{5EC3F3C7-E173-4C10-9F46-711DA32882FA}" type="sibTrans" cxnId="{A5074B37-C521-45BE-A34E-DA132765EDE3}">
      <dgm:prSet/>
      <dgm:spPr/>
      <dgm:t>
        <a:bodyPr/>
        <a:lstStyle/>
        <a:p>
          <a:endParaRPr lang="fr-FR"/>
        </a:p>
      </dgm:t>
    </dgm:pt>
    <dgm:pt modelId="{B520FFB1-40B5-4116-87F2-010A2032D9EA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smtClean="0"/>
            <a:t>Material recycling:</a:t>
          </a:r>
          <a:br>
            <a:rPr lang="fr-FR" smtClean="0"/>
          </a:br>
          <a:r>
            <a:rPr lang="fr-FR" smtClean="0"/>
            <a:t>Raw material of CFRP</a:t>
          </a:r>
          <a:endParaRPr lang="fr-FR" dirty="0"/>
        </a:p>
      </dgm:t>
    </dgm:pt>
    <dgm:pt modelId="{2CD77DF8-8C7F-4242-B72D-F9C01F3265A5}" type="sibTrans" cxnId="{2144A999-58A2-4383-BFB5-0464566EBA4E}">
      <dgm:prSet/>
      <dgm:spPr/>
      <dgm:t>
        <a:bodyPr/>
        <a:lstStyle/>
        <a:p>
          <a:endParaRPr lang="fr-FR"/>
        </a:p>
      </dgm:t>
    </dgm:pt>
    <dgm:pt modelId="{4ECE3366-8E43-47A1-9C81-F94CF93B30B7}" type="parTrans" cxnId="{2144A999-58A2-4383-BFB5-0464566EBA4E}">
      <dgm:prSet/>
      <dgm:spPr/>
      <dgm:t>
        <a:bodyPr/>
        <a:lstStyle/>
        <a:p>
          <a:endParaRPr lang="fr-FR"/>
        </a:p>
      </dgm:t>
    </dgm:pt>
    <dgm:pt modelId="{84E70958-48E9-41EF-9A6A-BB1727CB408B}" type="pres">
      <dgm:prSet presAssocID="{3CF66873-BC13-4442-842D-E67D97458A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CEBCBB-68E3-4980-ABF1-94A4746F1F74}" type="pres">
      <dgm:prSet presAssocID="{9079C811-FE04-4BFA-A341-F08CEA611C5D}" presName="hierRoot1" presStyleCnt="0">
        <dgm:presLayoutVars>
          <dgm:hierBranch val="init"/>
        </dgm:presLayoutVars>
      </dgm:prSet>
      <dgm:spPr/>
    </dgm:pt>
    <dgm:pt modelId="{C12552ED-7BDE-405D-82C9-B34240B16F30}" type="pres">
      <dgm:prSet presAssocID="{9079C811-FE04-4BFA-A341-F08CEA611C5D}" presName="rootComposite1" presStyleCnt="0"/>
      <dgm:spPr/>
    </dgm:pt>
    <dgm:pt modelId="{4CCBAF51-FFAB-47ED-A0B1-93CAE1FAE411}" type="pres">
      <dgm:prSet presAssocID="{9079C811-FE04-4BFA-A341-F08CEA611C5D}" presName="rootText1" presStyleLbl="node0" presStyleIdx="0" presStyleCnt="1">
        <dgm:presLayoutVars>
          <dgm:chPref val="3"/>
        </dgm:presLayoutVars>
      </dgm:prSet>
      <dgm:spPr/>
    </dgm:pt>
    <dgm:pt modelId="{821279BA-1C17-4BF9-A9C8-89BEBE56BB56}" type="pres">
      <dgm:prSet presAssocID="{9079C811-FE04-4BFA-A341-F08CEA611C5D}" presName="rootConnector1" presStyleLbl="node1" presStyleIdx="0" presStyleCnt="0"/>
      <dgm:spPr/>
    </dgm:pt>
    <dgm:pt modelId="{40144BB7-3EA2-4E6B-90A6-F1F66F0B6AD3}" type="pres">
      <dgm:prSet presAssocID="{9079C811-FE04-4BFA-A341-F08CEA611C5D}" presName="hierChild2" presStyleCnt="0"/>
      <dgm:spPr/>
    </dgm:pt>
    <dgm:pt modelId="{03CBFED5-7CB4-4E66-A0C1-DDACBD020FFF}" type="pres">
      <dgm:prSet presAssocID="{85C07CC5-43CF-48FA-97AF-384A830AA376}" presName="Name37" presStyleLbl="parChTrans1D2" presStyleIdx="0" presStyleCnt="2"/>
      <dgm:spPr/>
    </dgm:pt>
    <dgm:pt modelId="{87C528A9-07E6-433B-B01D-50B8DE8D8977}" type="pres">
      <dgm:prSet presAssocID="{C081C201-86AA-4644-B447-6F5A635F5EA6}" presName="hierRoot2" presStyleCnt="0">
        <dgm:presLayoutVars>
          <dgm:hierBranch val="init"/>
        </dgm:presLayoutVars>
      </dgm:prSet>
      <dgm:spPr/>
    </dgm:pt>
    <dgm:pt modelId="{8C1B57B4-F0D2-438A-850C-A05469E5D7C1}" type="pres">
      <dgm:prSet presAssocID="{C081C201-86AA-4644-B447-6F5A635F5EA6}" presName="rootComposite" presStyleCnt="0"/>
      <dgm:spPr/>
    </dgm:pt>
    <dgm:pt modelId="{EA296881-A80D-455E-A6E9-DCE5035C7FF1}" type="pres">
      <dgm:prSet presAssocID="{C081C201-86AA-4644-B447-6F5A635F5EA6}" presName="rootText" presStyleLbl="node2" presStyleIdx="0" presStyleCnt="2">
        <dgm:presLayoutVars>
          <dgm:chPref val="3"/>
        </dgm:presLayoutVars>
      </dgm:prSet>
      <dgm:spPr/>
    </dgm:pt>
    <dgm:pt modelId="{12BED6E3-B513-4263-9D37-E4FB50723FDC}" type="pres">
      <dgm:prSet presAssocID="{C081C201-86AA-4644-B447-6F5A635F5EA6}" presName="rootConnector" presStyleLbl="node2" presStyleIdx="0" presStyleCnt="2"/>
      <dgm:spPr/>
    </dgm:pt>
    <dgm:pt modelId="{9BB9A864-C1A4-4D74-B1E7-211BE773C592}" type="pres">
      <dgm:prSet presAssocID="{C081C201-86AA-4644-B447-6F5A635F5EA6}" presName="hierChild4" presStyleCnt="0"/>
      <dgm:spPr/>
    </dgm:pt>
    <dgm:pt modelId="{49737D44-CBFD-4376-995C-716FC547E887}" type="pres">
      <dgm:prSet presAssocID="{5321D437-11E0-412A-83A4-1C0F11C167B7}" presName="Name37" presStyleLbl="parChTrans1D3" presStyleIdx="0" presStyleCnt="3"/>
      <dgm:spPr/>
    </dgm:pt>
    <dgm:pt modelId="{D7D4BC69-542E-49D2-85F1-DBB2539B97A8}" type="pres">
      <dgm:prSet presAssocID="{A188F746-EA86-4E01-8408-C826D43FE19A}" presName="hierRoot2" presStyleCnt="0">
        <dgm:presLayoutVars>
          <dgm:hierBranch val="init"/>
        </dgm:presLayoutVars>
      </dgm:prSet>
      <dgm:spPr/>
    </dgm:pt>
    <dgm:pt modelId="{024F1C5B-4AEF-4FD1-A210-B25033EE082B}" type="pres">
      <dgm:prSet presAssocID="{A188F746-EA86-4E01-8408-C826D43FE19A}" presName="rootComposite" presStyleCnt="0"/>
      <dgm:spPr/>
    </dgm:pt>
    <dgm:pt modelId="{0763B95C-AB35-47C0-8E58-73C68A2DA5EB}" type="pres">
      <dgm:prSet presAssocID="{A188F746-EA86-4E01-8408-C826D43FE19A}" presName="rootText" presStyleLbl="node3" presStyleIdx="0" presStyleCnt="3">
        <dgm:presLayoutVars>
          <dgm:chPref val="3"/>
        </dgm:presLayoutVars>
      </dgm:prSet>
      <dgm:spPr/>
    </dgm:pt>
    <dgm:pt modelId="{83547A8C-3580-4339-A20C-139FD9CEFB8F}" type="pres">
      <dgm:prSet presAssocID="{A188F746-EA86-4E01-8408-C826D43FE19A}" presName="rootConnector" presStyleLbl="node3" presStyleIdx="0" presStyleCnt="3"/>
      <dgm:spPr/>
    </dgm:pt>
    <dgm:pt modelId="{3FDB558A-95BE-4368-8112-AEA2D191B920}" type="pres">
      <dgm:prSet presAssocID="{A188F746-EA86-4E01-8408-C826D43FE19A}" presName="hierChild4" presStyleCnt="0"/>
      <dgm:spPr/>
    </dgm:pt>
    <dgm:pt modelId="{F01BCABA-0342-400A-AD02-CF7EC4C86112}" type="pres">
      <dgm:prSet presAssocID="{A188F746-EA86-4E01-8408-C826D43FE19A}" presName="hierChild5" presStyleCnt="0"/>
      <dgm:spPr/>
    </dgm:pt>
    <dgm:pt modelId="{E0C2A674-F8F1-4FDA-A8CB-C24144D74AF0}" type="pres">
      <dgm:prSet presAssocID="{DA9E2C1E-0187-48FB-A0EB-DF74762E517C}" presName="Name37" presStyleLbl="parChTrans1D3" presStyleIdx="1" presStyleCnt="3"/>
      <dgm:spPr/>
    </dgm:pt>
    <dgm:pt modelId="{22AE789F-6423-4AE1-AB5D-9C44BC4998E7}" type="pres">
      <dgm:prSet presAssocID="{6374D5AE-7B94-4D37-A09F-683B4B7D6452}" presName="hierRoot2" presStyleCnt="0">
        <dgm:presLayoutVars>
          <dgm:hierBranch val="init"/>
        </dgm:presLayoutVars>
      </dgm:prSet>
      <dgm:spPr/>
    </dgm:pt>
    <dgm:pt modelId="{CB92D296-2154-4415-A37A-A28E10C175D7}" type="pres">
      <dgm:prSet presAssocID="{6374D5AE-7B94-4D37-A09F-683B4B7D6452}" presName="rootComposite" presStyleCnt="0"/>
      <dgm:spPr/>
    </dgm:pt>
    <dgm:pt modelId="{8ABBE64E-BE45-4C2F-A8A7-8B11E8240620}" type="pres">
      <dgm:prSet presAssocID="{6374D5AE-7B94-4D37-A09F-683B4B7D6452}" presName="rootText" presStyleLbl="node3" presStyleIdx="1" presStyleCnt="3">
        <dgm:presLayoutVars>
          <dgm:chPref val="3"/>
        </dgm:presLayoutVars>
      </dgm:prSet>
      <dgm:spPr/>
    </dgm:pt>
    <dgm:pt modelId="{DF409CE4-A17B-4C22-AB90-12DEBA792263}" type="pres">
      <dgm:prSet presAssocID="{6374D5AE-7B94-4D37-A09F-683B4B7D6452}" presName="rootConnector" presStyleLbl="node3" presStyleIdx="1" presStyleCnt="3"/>
      <dgm:spPr/>
    </dgm:pt>
    <dgm:pt modelId="{264D7CC4-83A9-40E7-9D75-B25013A2EC00}" type="pres">
      <dgm:prSet presAssocID="{6374D5AE-7B94-4D37-A09F-683B4B7D6452}" presName="hierChild4" presStyleCnt="0"/>
      <dgm:spPr/>
    </dgm:pt>
    <dgm:pt modelId="{0BBA0365-C71B-48C6-9BBA-9E5AA4A9684E}" type="pres">
      <dgm:prSet presAssocID="{FBDC385D-F17A-4285-A3EA-75C869EE9F1C}" presName="Name37" presStyleLbl="parChTrans1D4" presStyleIdx="0" presStyleCnt="4"/>
      <dgm:spPr/>
    </dgm:pt>
    <dgm:pt modelId="{B3D6D84B-57B0-4F71-8945-6412249139C0}" type="pres">
      <dgm:prSet presAssocID="{0CCBFCD9-BDE5-430F-9150-682A8E12743F}" presName="hierRoot2" presStyleCnt="0">
        <dgm:presLayoutVars>
          <dgm:hierBranch val="init"/>
        </dgm:presLayoutVars>
      </dgm:prSet>
      <dgm:spPr/>
    </dgm:pt>
    <dgm:pt modelId="{70BEB307-E7E1-4396-9639-A4955EF5DDA0}" type="pres">
      <dgm:prSet presAssocID="{0CCBFCD9-BDE5-430F-9150-682A8E12743F}" presName="rootComposite" presStyleCnt="0"/>
      <dgm:spPr/>
    </dgm:pt>
    <dgm:pt modelId="{66E4B0A2-8CC4-4611-ADB7-AE0BB121A095}" type="pres">
      <dgm:prSet presAssocID="{0CCBFCD9-BDE5-430F-9150-682A8E12743F}" presName="rootText" presStyleLbl="node4" presStyleIdx="0" presStyleCnt="4">
        <dgm:presLayoutVars>
          <dgm:chPref val="3"/>
        </dgm:presLayoutVars>
      </dgm:prSet>
      <dgm:spPr/>
    </dgm:pt>
    <dgm:pt modelId="{9CFB1031-F8AA-445C-A3E4-BC129B954DA9}" type="pres">
      <dgm:prSet presAssocID="{0CCBFCD9-BDE5-430F-9150-682A8E12743F}" presName="rootConnector" presStyleLbl="node4" presStyleIdx="0" presStyleCnt="4"/>
      <dgm:spPr/>
    </dgm:pt>
    <dgm:pt modelId="{5E65A59D-856B-49F3-A48A-0FEA8F2A26EC}" type="pres">
      <dgm:prSet presAssocID="{0CCBFCD9-BDE5-430F-9150-682A8E12743F}" presName="hierChild4" presStyleCnt="0"/>
      <dgm:spPr/>
    </dgm:pt>
    <dgm:pt modelId="{4329131C-DF39-4BD2-9525-364140AF6AAD}" type="pres">
      <dgm:prSet presAssocID="{6414A6F1-9077-475A-A0FF-E3282556DBC9}" presName="Name37" presStyleLbl="parChTrans1D4" presStyleIdx="1" presStyleCnt="4"/>
      <dgm:spPr/>
    </dgm:pt>
    <dgm:pt modelId="{2BEF7E36-A452-41D3-BF88-0010B6F0D680}" type="pres">
      <dgm:prSet presAssocID="{9E2CA191-90B3-484D-A425-8CACA7B6208F}" presName="hierRoot2" presStyleCnt="0">
        <dgm:presLayoutVars>
          <dgm:hierBranch val="init"/>
        </dgm:presLayoutVars>
      </dgm:prSet>
      <dgm:spPr/>
    </dgm:pt>
    <dgm:pt modelId="{2E1281E0-0923-467F-A0B5-43FE0658C59E}" type="pres">
      <dgm:prSet presAssocID="{9E2CA191-90B3-484D-A425-8CACA7B6208F}" presName="rootComposite" presStyleCnt="0"/>
      <dgm:spPr/>
    </dgm:pt>
    <dgm:pt modelId="{2CA4A5E4-E654-4623-BC05-F439A574FE3F}" type="pres">
      <dgm:prSet presAssocID="{9E2CA191-90B3-484D-A425-8CACA7B6208F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0CF157-22FC-4035-A318-FB2B8CA4C3B5}" type="pres">
      <dgm:prSet presAssocID="{9E2CA191-90B3-484D-A425-8CACA7B6208F}" presName="rootConnector" presStyleLbl="node4" presStyleIdx="1" presStyleCnt="4"/>
      <dgm:spPr/>
    </dgm:pt>
    <dgm:pt modelId="{ABA1C07F-388D-4323-AD8C-6D4261865855}" type="pres">
      <dgm:prSet presAssocID="{9E2CA191-90B3-484D-A425-8CACA7B6208F}" presName="hierChild4" presStyleCnt="0"/>
      <dgm:spPr/>
    </dgm:pt>
    <dgm:pt modelId="{07D058B8-9624-4A73-8C66-7E4E36717480}" type="pres">
      <dgm:prSet presAssocID="{9E2CA191-90B3-484D-A425-8CACA7B6208F}" presName="hierChild5" presStyleCnt="0"/>
      <dgm:spPr/>
    </dgm:pt>
    <dgm:pt modelId="{995737FF-8A45-4FDA-BD11-79B6EC0935BA}" type="pres">
      <dgm:prSet presAssocID="{0CCBFCD9-BDE5-430F-9150-682A8E12743F}" presName="hierChild5" presStyleCnt="0"/>
      <dgm:spPr/>
    </dgm:pt>
    <dgm:pt modelId="{597641D8-FD44-4D79-AB4B-78314A463D97}" type="pres">
      <dgm:prSet presAssocID="{5F20556B-C008-4D51-B7A5-3CDD07EE5570}" presName="Name37" presStyleLbl="parChTrans1D4" presStyleIdx="2" presStyleCnt="4"/>
      <dgm:spPr/>
    </dgm:pt>
    <dgm:pt modelId="{9B2D7543-6D34-46CA-A84C-A59EE48D6B73}" type="pres">
      <dgm:prSet presAssocID="{96C5EBD3-D1F8-4B5E-9323-74DA96AA80DC}" presName="hierRoot2" presStyleCnt="0">
        <dgm:presLayoutVars>
          <dgm:hierBranch val="init"/>
        </dgm:presLayoutVars>
      </dgm:prSet>
      <dgm:spPr/>
    </dgm:pt>
    <dgm:pt modelId="{BC6F0994-EDA4-43E3-AB38-D295DCBCC38B}" type="pres">
      <dgm:prSet presAssocID="{96C5EBD3-D1F8-4B5E-9323-74DA96AA80DC}" presName="rootComposite" presStyleCnt="0"/>
      <dgm:spPr/>
    </dgm:pt>
    <dgm:pt modelId="{1146006F-D664-4057-9D6C-36DC0AEACD82}" type="pres">
      <dgm:prSet presAssocID="{96C5EBD3-D1F8-4B5E-9323-74DA96AA80DC}" presName="rootText" presStyleLbl="node4" presStyleIdx="2" presStyleCnt="4">
        <dgm:presLayoutVars>
          <dgm:chPref val="3"/>
        </dgm:presLayoutVars>
      </dgm:prSet>
      <dgm:spPr/>
    </dgm:pt>
    <dgm:pt modelId="{049AA7D3-EA7E-4C70-A7DC-B19E2306549F}" type="pres">
      <dgm:prSet presAssocID="{96C5EBD3-D1F8-4B5E-9323-74DA96AA80DC}" presName="rootConnector" presStyleLbl="node4" presStyleIdx="2" presStyleCnt="4"/>
      <dgm:spPr/>
    </dgm:pt>
    <dgm:pt modelId="{16FC8783-8202-449F-AB66-514FC5D1BC1F}" type="pres">
      <dgm:prSet presAssocID="{96C5EBD3-D1F8-4B5E-9323-74DA96AA80DC}" presName="hierChild4" presStyleCnt="0"/>
      <dgm:spPr/>
    </dgm:pt>
    <dgm:pt modelId="{191E9D97-8581-4252-990E-C6ED5BC978E9}" type="pres">
      <dgm:prSet presAssocID="{B5457C13-458D-4D1F-B40E-04143ACC57FC}" presName="Name37" presStyleLbl="parChTrans1D4" presStyleIdx="3" presStyleCnt="4"/>
      <dgm:spPr/>
    </dgm:pt>
    <dgm:pt modelId="{33BEE8D9-AB33-4B82-8ECA-E9922DF8306A}" type="pres">
      <dgm:prSet presAssocID="{9B4D96FD-EBA5-4A8C-96E8-872B0B756E4A}" presName="hierRoot2" presStyleCnt="0">
        <dgm:presLayoutVars>
          <dgm:hierBranch val="init"/>
        </dgm:presLayoutVars>
      </dgm:prSet>
      <dgm:spPr/>
    </dgm:pt>
    <dgm:pt modelId="{EAB1B539-ECFA-4CC4-AD89-CA5A91B3D06B}" type="pres">
      <dgm:prSet presAssocID="{9B4D96FD-EBA5-4A8C-96E8-872B0B756E4A}" presName="rootComposite" presStyleCnt="0"/>
      <dgm:spPr/>
    </dgm:pt>
    <dgm:pt modelId="{B685413B-1FA6-4271-A4D2-2216EA43D6E8}" type="pres">
      <dgm:prSet presAssocID="{9B4D96FD-EBA5-4A8C-96E8-872B0B756E4A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07EA09-793B-44DA-B26C-B9A88A826AF3}" type="pres">
      <dgm:prSet presAssocID="{9B4D96FD-EBA5-4A8C-96E8-872B0B756E4A}" presName="rootConnector" presStyleLbl="node4" presStyleIdx="3" presStyleCnt="4"/>
      <dgm:spPr/>
    </dgm:pt>
    <dgm:pt modelId="{71A2E2AD-0898-4300-8BD4-B245C843FE5D}" type="pres">
      <dgm:prSet presAssocID="{9B4D96FD-EBA5-4A8C-96E8-872B0B756E4A}" presName="hierChild4" presStyleCnt="0"/>
      <dgm:spPr/>
    </dgm:pt>
    <dgm:pt modelId="{B3A304DC-7235-40C9-8971-58DF6D7D870D}" type="pres">
      <dgm:prSet presAssocID="{9B4D96FD-EBA5-4A8C-96E8-872B0B756E4A}" presName="hierChild5" presStyleCnt="0"/>
      <dgm:spPr/>
    </dgm:pt>
    <dgm:pt modelId="{1E32328A-D2DD-4870-B903-9FAF723EA706}" type="pres">
      <dgm:prSet presAssocID="{96C5EBD3-D1F8-4B5E-9323-74DA96AA80DC}" presName="hierChild5" presStyleCnt="0"/>
      <dgm:spPr/>
    </dgm:pt>
    <dgm:pt modelId="{6202BF86-0C15-4B0B-B44D-BF16B166F76C}" type="pres">
      <dgm:prSet presAssocID="{6374D5AE-7B94-4D37-A09F-683B4B7D6452}" presName="hierChild5" presStyleCnt="0"/>
      <dgm:spPr/>
    </dgm:pt>
    <dgm:pt modelId="{1DD75536-0A71-40A9-AB10-E54C5E4F4DDD}" type="pres">
      <dgm:prSet presAssocID="{4ECE3366-8E43-47A1-9C81-F94CF93B30B7}" presName="Name37" presStyleLbl="parChTrans1D3" presStyleIdx="2" presStyleCnt="3"/>
      <dgm:spPr/>
    </dgm:pt>
    <dgm:pt modelId="{FA684FBC-C6BD-45ED-93C6-56ADED5920C7}" type="pres">
      <dgm:prSet presAssocID="{B520FFB1-40B5-4116-87F2-010A2032D9EA}" presName="hierRoot2" presStyleCnt="0">
        <dgm:presLayoutVars>
          <dgm:hierBranch val="init"/>
        </dgm:presLayoutVars>
      </dgm:prSet>
      <dgm:spPr/>
    </dgm:pt>
    <dgm:pt modelId="{AE0C8217-04AD-45C2-A812-4A953F392F8A}" type="pres">
      <dgm:prSet presAssocID="{B520FFB1-40B5-4116-87F2-010A2032D9EA}" presName="rootComposite" presStyleCnt="0"/>
      <dgm:spPr/>
    </dgm:pt>
    <dgm:pt modelId="{F1A8CC5E-C3CA-4E71-B7CD-A077C2308876}" type="pres">
      <dgm:prSet presAssocID="{B520FFB1-40B5-4116-87F2-010A2032D9E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9255734-FF67-4A49-BECC-22992F475435}" type="pres">
      <dgm:prSet presAssocID="{B520FFB1-40B5-4116-87F2-010A2032D9EA}" presName="rootConnector" presStyleLbl="node3" presStyleIdx="2" presStyleCnt="3"/>
      <dgm:spPr/>
    </dgm:pt>
    <dgm:pt modelId="{949091E0-1D9F-42DC-ABBB-C00D993FC3E4}" type="pres">
      <dgm:prSet presAssocID="{B520FFB1-40B5-4116-87F2-010A2032D9EA}" presName="hierChild4" presStyleCnt="0"/>
      <dgm:spPr/>
    </dgm:pt>
    <dgm:pt modelId="{6F22E752-552A-472F-9352-2EC20385F570}" type="pres">
      <dgm:prSet presAssocID="{B520FFB1-40B5-4116-87F2-010A2032D9EA}" presName="hierChild5" presStyleCnt="0"/>
      <dgm:spPr/>
    </dgm:pt>
    <dgm:pt modelId="{63737C5E-F01A-4FCF-9CD2-55EB2ACD97B8}" type="pres">
      <dgm:prSet presAssocID="{C081C201-86AA-4644-B447-6F5A635F5EA6}" presName="hierChild5" presStyleCnt="0"/>
      <dgm:spPr/>
    </dgm:pt>
    <dgm:pt modelId="{2C6055B8-6B47-4791-8EDC-DD0E814FDA97}" type="pres">
      <dgm:prSet presAssocID="{7BDEC97C-3FFD-4B84-BE17-65A28BE52598}" presName="Name37" presStyleLbl="parChTrans1D2" presStyleIdx="1" presStyleCnt="2"/>
      <dgm:spPr/>
    </dgm:pt>
    <dgm:pt modelId="{3BA7F15A-1424-4D89-AA82-E028A53F96A6}" type="pres">
      <dgm:prSet presAssocID="{D0A3479C-FEC7-46CC-BECA-24760B411921}" presName="hierRoot2" presStyleCnt="0">
        <dgm:presLayoutVars>
          <dgm:hierBranch val="init"/>
        </dgm:presLayoutVars>
      </dgm:prSet>
      <dgm:spPr/>
    </dgm:pt>
    <dgm:pt modelId="{88AA93FD-8E79-4F6F-8D83-C471F4E9551D}" type="pres">
      <dgm:prSet presAssocID="{D0A3479C-FEC7-46CC-BECA-24760B411921}" presName="rootComposite" presStyleCnt="0"/>
      <dgm:spPr/>
    </dgm:pt>
    <dgm:pt modelId="{3BB14186-25B0-44BA-9546-32126673B984}" type="pres">
      <dgm:prSet presAssocID="{D0A3479C-FEC7-46CC-BECA-24760B411921}" presName="rootText" presStyleLbl="node2" presStyleIdx="1" presStyleCnt="2">
        <dgm:presLayoutVars>
          <dgm:chPref val="3"/>
        </dgm:presLayoutVars>
      </dgm:prSet>
      <dgm:spPr/>
    </dgm:pt>
    <dgm:pt modelId="{12793B24-C258-4366-AAFA-C83920E2E686}" type="pres">
      <dgm:prSet presAssocID="{D0A3479C-FEC7-46CC-BECA-24760B411921}" presName="rootConnector" presStyleLbl="node2" presStyleIdx="1" presStyleCnt="2"/>
      <dgm:spPr/>
    </dgm:pt>
    <dgm:pt modelId="{5F5372E0-0834-4733-B11D-A6BC02CE632B}" type="pres">
      <dgm:prSet presAssocID="{D0A3479C-FEC7-46CC-BECA-24760B411921}" presName="hierChild4" presStyleCnt="0"/>
      <dgm:spPr/>
    </dgm:pt>
    <dgm:pt modelId="{AC1D7FC0-2A80-4A57-93B6-25D2282C149B}" type="pres">
      <dgm:prSet presAssocID="{D0A3479C-FEC7-46CC-BECA-24760B411921}" presName="hierChild5" presStyleCnt="0"/>
      <dgm:spPr/>
    </dgm:pt>
    <dgm:pt modelId="{725FB058-716D-4BBF-815D-73828E172DBD}" type="pres">
      <dgm:prSet presAssocID="{9079C811-FE04-4BFA-A341-F08CEA611C5D}" presName="hierChild3" presStyleCnt="0"/>
      <dgm:spPr/>
    </dgm:pt>
  </dgm:ptLst>
  <dgm:cxnLst>
    <dgm:cxn modelId="{F664CFC7-FBFF-4334-9660-5397B369A1A8}" type="presOf" srcId="{FBDC385D-F17A-4285-A3EA-75C869EE9F1C}" destId="{0BBA0365-C71B-48C6-9BBA-9E5AA4A9684E}" srcOrd="0" destOrd="0" presId="urn:microsoft.com/office/officeart/2005/8/layout/orgChart1"/>
    <dgm:cxn modelId="{A5074B37-C521-45BE-A34E-DA132765EDE3}" srcId="{3CF66873-BC13-4442-842D-E67D97458A6F}" destId="{9079C811-FE04-4BFA-A341-F08CEA611C5D}" srcOrd="0" destOrd="0" parTransId="{C63E3960-E1D0-47A1-ABCF-5C41DF4095EB}" sibTransId="{5EC3F3C7-E173-4C10-9F46-711DA32882FA}"/>
    <dgm:cxn modelId="{561D82EB-C533-4223-B0AA-BDF86793403D}" type="presOf" srcId="{9E2CA191-90B3-484D-A425-8CACA7B6208F}" destId="{160CF157-22FC-4035-A318-FB2B8CA4C3B5}" srcOrd="1" destOrd="0" presId="urn:microsoft.com/office/officeart/2005/8/layout/orgChart1"/>
    <dgm:cxn modelId="{5DFE1C75-3B95-41EC-8A0D-65E44CF351E5}" type="presOf" srcId="{9079C811-FE04-4BFA-A341-F08CEA611C5D}" destId="{821279BA-1C17-4BF9-A9C8-89BEBE56BB56}" srcOrd="1" destOrd="0" presId="urn:microsoft.com/office/officeart/2005/8/layout/orgChart1"/>
    <dgm:cxn modelId="{C49AA548-2532-4EC0-B2E3-CE118C086845}" type="presOf" srcId="{DA9E2C1E-0187-48FB-A0EB-DF74762E517C}" destId="{E0C2A674-F8F1-4FDA-A8CB-C24144D74AF0}" srcOrd="0" destOrd="0" presId="urn:microsoft.com/office/officeart/2005/8/layout/orgChart1"/>
    <dgm:cxn modelId="{C1FA5283-622D-43F1-AE0D-6ABBA6075740}" type="presOf" srcId="{5F20556B-C008-4D51-B7A5-3CDD07EE5570}" destId="{597641D8-FD44-4D79-AB4B-78314A463D97}" srcOrd="0" destOrd="0" presId="urn:microsoft.com/office/officeart/2005/8/layout/orgChart1"/>
    <dgm:cxn modelId="{A6748887-5FE8-43C5-A2F4-9697D9C35711}" type="presOf" srcId="{B520FFB1-40B5-4116-87F2-010A2032D9EA}" destId="{D9255734-FF67-4A49-BECC-22992F475435}" srcOrd="1" destOrd="0" presId="urn:microsoft.com/office/officeart/2005/8/layout/orgChart1"/>
    <dgm:cxn modelId="{B5B18D0B-205A-4A15-B88F-B7F0060B488E}" type="presOf" srcId="{B5457C13-458D-4D1F-B40E-04143ACC57FC}" destId="{191E9D97-8581-4252-990E-C6ED5BC978E9}" srcOrd="0" destOrd="0" presId="urn:microsoft.com/office/officeart/2005/8/layout/orgChart1"/>
    <dgm:cxn modelId="{836571AB-6966-4001-B5CA-44DE15850289}" type="presOf" srcId="{96C5EBD3-D1F8-4B5E-9323-74DA96AA80DC}" destId="{049AA7D3-EA7E-4C70-A7DC-B19E2306549F}" srcOrd="1" destOrd="0" presId="urn:microsoft.com/office/officeart/2005/8/layout/orgChart1"/>
    <dgm:cxn modelId="{981118A9-77CE-4EF8-BB0A-E98B87158F6B}" type="presOf" srcId="{A188F746-EA86-4E01-8408-C826D43FE19A}" destId="{83547A8C-3580-4339-A20C-139FD9CEFB8F}" srcOrd="1" destOrd="0" presId="urn:microsoft.com/office/officeart/2005/8/layout/orgChart1"/>
    <dgm:cxn modelId="{5CDDDDBA-7068-4F53-8485-2477CA6AC5A7}" srcId="{0CCBFCD9-BDE5-430F-9150-682A8E12743F}" destId="{9E2CA191-90B3-484D-A425-8CACA7B6208F}" srcOrd="0" destOrd="0" parTransId="{6414A6F1-9077-475A-A0FF-E3282556DBC9}" sibTransId="{C8EE7E0F-BFF2-48AE-8007-4AB51FF6B0C3}"/>
    <dgm:cxn modelId="{F7F55853-F6EC-4A3D-801E-63BE324386A6}" type="presOf" srcId="{0CCBFCD9-BDE5-430F-9150-682A8E12743F}" destId="{66E4B0A2-8CC4-4611-ADB7-AE0BB121A095}" srcOrd="0" destOrd="0" presId="urn:microsoft.com/office/officeart/2005/8/layout/orgChart1"/>
    <dgm:cxn modelId="{203C6506-2E7C-4D9A-BB4D-F5BD83C5423B}" srcId="{C081C201-86AA-4644-B447-6F5A635F5EA6}" destId="{6374D5AE-7B94-4D37-A09F-683B4B7D6452}" srcOrd="1" destOrd="0" parTransId="{DA9E2C1E-0187-48FB-A0EB-DF74762E517C}" sibTransId="{3A0DB7B6-C746-4049-8E5B-823F9F1EA271}"/>
    <dgm:cxn modelId="{89F78295-3BF3-4A77-9472-D54A6C9580C9}" type="presOf" srcId="{3CF66873-BC13-4442-842D-E67D97458A6F}" destId="{84E70958-48E9-41EF-9A6A-BB1727CB408B}" srcOrd="0" destOrd="0" presId="urn:microsoft.com/office/officeart/2005/8/layout/orgChart1"/>
    <dgm:cxn modelId="{A2FEF82B-1A4F-4444-A4E4-BB9B26BDC553}" type="presOf" srcId="{5321D437-11E0-412A-83A4-1C0F11C167B7}" destId="{49737D44-CBFD-4376-995C-716FC547E887}" srcOrd="0" destOrd="0" presId="urn:microsoft.com/office/officeart/2005/8/layout/orgChart1"/>
    <dgm:cxn modelId="{44D58972-26BB-46CF-A34F-B6E02805F9D4}" type="presOf" srcId="{9B4D96FD-EBA5-4A8C-96E8-872B0B756E4A}" destId="{B685413B-1FA6-4271-A4D2-2216EA43D6E8}" srcOrd="0" destOrd="0" presId="urn:microsoft.com/office/officeart/2005/8/layout/orgChart1"/>
    <dgm:cxn modelId="{97CD97B3-0AB2-4CAC-9E1E-D5537B087A8C}" type="presOf" srcId="{9079C811-FE04-4BFA-A341-F08CEA611C5D}" destId="{4CCBAF51-FFAB-47ED-A0B1-93CAE1FAE411}" srcOrd="0" destOrd="0" presId="urn:microsoft.com/office/officeart/2005/8/layout/orgChart1"/>
    <dgm:cxn modelId="{1A630324-7967-4DD4-97FE-D601F56895CD}" srcId="{9079C811-FE04-4BFA-A341-F08CEA611C5D}" destId="{C081C201-86AA-4644-B447-6F5A635F5EA6}" srcOrd="0" destOrd="0" parTransId="{85C07CC5-43CF-48FA-97AF-384A830AA376}" sibTransId="{B8D44E4B-F4A6-437C-9F3A-12C4EBDEC7A9}"/>
    <dgm:cxn modelId="{D243BA62-8C40-425D-BA70-78A2FD39695D}" type="presOf" srcId="{9B4D96FD-EBA5-4A8C-96E8-872B0B756E4A}" destId="{E007EA09-793B-44DA-B26C-B9A88A826AF3}" srcOrd="1" destOrd="0" presId="urn:microsoft.com/office/officeart/2005/8/layout/orgChart1"/>
    <dgm:cxn modelId="{78EBB64F-B382-4E61-B094-9A6D9266FC18}" type="presOf" srcId="{85C07CC5-43CF-48FA-97AF-384A830AA376}" destId="{03CBFED5-7CB4-4E66-A0C1-DDACBD020FFF}" srcOrd="0" destOrd="0" presId="urn:microsoft.com/office/officeart/2005/8/layout/orgChart1"/>
    <dgm:cxn modelId="{3A131B88-C2AF-41A6-AA79-802A30A03E67}" type="presOf" srcId="{6414A6F1-9077-475A-A0FF-E3282556DBC9}" destId="{4329131C-DF39-4BD2-9525-364140AF6AAD}" srcOrd="0" destOrd="0" presId="urn:microsoft.com/office/officeart/2005/8/layout/orgChart1"/>
    <dgm:cxn modelId="{CD26C4F2-3E40-437D-81EB-D8593D1E7B1C}" srcId="{C081C201-86AA-4644-B447-6F5A635F5EA6}" destId="{A188F746-EA86-4E01-8408-C826D43FE19A}" srcOrd="0" destOrd="0" parTransId="{5321D437-11E0-412A-83A4-1C0F11C167B7}" sibTransId="{196026CF-C368-4E1A-B1B0-E0A4ECDEA113}"/>
    <dgm:cxn modelId="{0B7FD6B4-6EC7-43F4-8B52-D115164A0FC7}" type="presOf" srcId="{0CCBFCD9-BDE5-430F-9150-682A8E12743F}" destId="{9CFB1031-F8AA-445C-A3E4-BC129B954DA9}" srcOrd="1" destOrd="0" presId="urn:microsoft.com/office/officeart/2005/8/layout/orgChart1"/>
    <dgm:cxn modelId="{9C5CFD6E-32AD-4DB3-A44A-F05BFE1B42EC}" type="presOf" srcId="{7BDEC97C-3FFD-4B84-BE17-65A28BE52598}" destId="{2C6055B8-6B47-4791-8EDC-DD0E814FDA97}" srcOrd="0" destOrd="0" presId="urn:microsoft.com/office/officeart/2005/8/layout/orgChart1"/>
    <dgm:cxn modelId="{D6644D6D-E25A-46CB-A778-3DEC59687CF8}" srcId="{9079C811-FE04-4BFA-A341-F08CEA611C5D}" destId="{D0A3479C-FEC7-46CC-BECA-24760B411921}" srcOrd="1" destOrd="0" parTransId="{7BDEC97C-3FFD-4B84-BE17-65A28BE52598}" sibTransId="{63A8C810-F0FF-4A76-9589-677B7FB10D2F}"/>
    <dgm:cxn modelId="{790C8EE9-A05E-485C-BE96-2E0EF664FA78}" type="presOf" srcId="{B520FFB1-40B5-4116-87F2-010A2032D9EA}" destId="{F1A8CC5E-C3CA-4E71-B7CD-A077C2308876}" srcOrd="0" destOrd="0" presId="urn:microsoft.com/office/officeart/2005/8/layout/orgChart1"/>
    <dgm:cxn modelId="{B96AF174-F8C8-4EF1-AB0A-C8275B56BBCB}" type="presOf" srcId="{D0A3479C-FEC7-46CC-BECA-24760B411921}" destId="{12793B24-C258-4366-AAFA-C83920E2E686}" srcOrd="1" destOrd="0" presId="urn:microsoft.com/office/officeart/2005/8/layout/orgChart1"/>
    <dgm:cxn modelId="{A6221678-C378-4D3E-A0C6-48E287E00285}" type="presOf" srcId="{96C5EBD3-D1F8-4B5E-9323-74DA96AA80DC}" destId="{1146006F-D664-4057-9D6C-36DC0AEACD82}" srcOrd="0" destOrd="0" presId="urn:microsoft.com/office/officeart/2005/8/layout/orgChart1"/>
    <dgm:cxn modelId="{01C8BE36-25F7-4CCE-8C39-5D25D66ABB0A}" type="presOf" srcId="{6374D5AE-7B94-4D37-A09F-683B4B7D6452}" destId="{DF409CE4-A17B-4C22-AB90-12DEBA792263}" srcOrd="1" destOrd="0" presId="urn:microsoft.com/office/officeart/2005/8/layout/orgChart1"/>
    <dgm:cxn modelId="{3ABBC2EB-F5C7-4803-BF28-4E13BE3DBAE0}" srcId="{6374D5AE-7B94-4D37-A09F-683B4B7D6452}" destId="{96C5EBD3-D1F8-4B5E-9323-74DA96AA80DC}" srcOrd="1" destOrd="0" parTransId="{5F20556B-C008-4D51-B7A5-3CDD07EE5570}" sibTransId="{632EDA0C-FFA9-4F49-A36C-D69CF9FBDE8E}"/>
    <dgm:cxn modelId="{18DE85FD-B173-40F8-8E45-8A970483BBED}" type="presOf" srcId="{9E2CA191-90B3-484D-A425-8CACA7B6208F}" destId="{2CA4A5E4-E654-4623-BC05-F439A574FE3F}" srcOrd="0" destOrd="0" presId="urn:microsoft.com/office/officeart/2005/8/layout/orgChart1"/>
    <dgm:cxn modelId="{0B101FA3-F7DB-4CDC-9054-480BCC4CE4EF}" srcId="{6374D5AE-7B94-4D37-A09F-683B4B7D6452}" destId="{0CCBFCD9-BDE5-430F-9150-682A8E12743F}" srcOrd="0" destOrd="0" parTransId="{FBDC385D-F17A-4285-A3EA-75C869EE9F1C}" sibTransId="{A5F354E4-6B6C-46A7-A94D-8595372E8028}"/>
    <dgm:cxn modelId="{2E87BD17-E1C2-457D-BE90-5A3C545CACD3}" type="presOf" srcId="{6374D5AE-7B94-4D37-A09F-683B4B7D6452}" destId="{8ABBE64E-BE45-4C2F-A8A7-8B11E8240620}" srcOrd="0" destOrd="0" presId="urn:microsoft.com/office/officeart/2005/8/layout/orgChart1"/>
    <dgm:cxn modelId="{2144A999-58A2-4383-BFB5-0464566EBA4E}" srcId="{C081C201-86AA-4644-B447-6F5A635F5EA6}" destId="{B520FFB1-40B5-4116-87F2-010A2032D9EA}" srcOrd="2" destOrd="0" parTransId="{4ECE3366-8E43-47A1-9C81-F94CF93B30B7}" sibTransId="{2CD77DF8-8C7F-4242-B72D-F9C01F3265A5}"/>
    <dgm:cxn modelId="{6A4940DA-4F54-4FA2-A168-DF9B051B1C80}" type="presOf" srcId="{C081C201-86AA-4644-B447-6F5A635F5EA6}" destId="{EA296881-A80D-455E-A6E9-DCE5035C7FF1}" srcOrd="0" destOrd="0" presId="urn:microsoft.com/office/officeart/2005/8/layout/orgChart1"/>
    <dgm:cxn modelId="{3C5AD164-E155-49BE-9FE8-50F34585E621}" type="presOf" srcId="{C081C201-86AA-4644-B447-6F5A635F5EA6}" destId="{12BED6E3-B513-4263-9D37-E4FB50723FDC}" srcOrd="1" destOrd="0" presId="urn:microsoft.com/office/officeart/2005/8/layout/orgChart1"/>
    <dgm:cxn modelId="{9B59500C-BA65-4FBC-AEFD-1872B562A071}" type="presOf" srcId="{4ECE3366-8E43-47A1-9C81-F94CF93B30B7}" destId="{1DD75536-0A71-40A9-AB10-E54C5E4F4DDD}" srcOrd="0" destOrd="0" presId="urn:microsoft.com/office/officeart/2005/8/layout/orgChart1"/>
    <dgm:cxn modelId="{8D6B03B1-6981-42E7-AF58-F002EBF94EEB}" type="presOf" srcId="{A188F746-EA86-4E01-8408-C826D43FE19A}" destId="{0763B95C-AB35-47C0-8E58-73C68A2DA5EB}" srcOrd="0" destOrd="0" presId="urn:microsoft.com/office/officeart/2005/8/layout/orgChart1"/>
    <dgm:cxn modelId="{31FCFE67-4612-4333-8CB8-F852084EA202}" srcId="{96C5EBD3-D1F8-4B5E-9323-74DA96AA80DC}" destId="{9B4D96FD-EBA5-4A8C-96E8-872B0B756E4A}" srcOrd="0" destOrd="0" parTransId="{B5457C13-458D-4D1F-B40E-04143ACC57FC}" sibTransId="{2CD97FF5-F573-4D95-A86A-F0A7265CE4DF}"/>
    <dgm:cxn modelId="{B2B32FCE-6EC7-45DE-99FA-D6C13A5B0319}" type="presOf" srcId="{D0A3479C-FEC7-46CC-BECA-24760B411921}" destId="{3BB14186-25B0-44BA-9546-32126673B984}" srcOrd="0" destOrd="0" presId="urn:microsoft.com/office/officeart/2005/8/layout/orgChart1"/>
    <dgm:cxn modelId="{E79873A2-7A00-44BE-B652-ED87666A139E}" type="presParOf" srcId="{84E70958-48E9-41EF-9A6A-BB1727CB408B}" destId="{8CCEBCBB-68E3-4980-ABF1-94A4746F1F74}" srcOrd="0" destOrd="0" presId="urn:microsoft.com/office/officeart/2005/8/layout/orgChart1"/>
    <dgm:cxn modelId="{9AF07557-A414-4517-8F4E-E3D0003FA8F4}" type="presParOf" srcId="{8CCEBCBB-68E3-4980-ABF1-94A4746F1F74}" destId="{C12552ED-7BDE-405D-82C9-B34240B16F30}" srcOrd="0" destOrd="0" presId="urn:microsoft.com/office/officeart/2005/8/layout/orgChart1"/>
    <dgm:cxn modelId="{F7BB6A23-A883-4B9C-ACA9-0A88FB751354}" type="presParOf" srcId="{C12552ED-7BDE-405D-82C9-B34240B16F30}" destId="{4CCBAF51-FFAB-47ED-A0B1-93CAE1FAE411}" srcOrd="0" destOrd="0" presId="urn:microsoft.com/office/officeart/2005/8/layout/orgChart1"/>
    <dgm:cxn modelId="{07E29952-70DB-41D5-AB40-8DCE73FF5F96}" type="presParOf" srcId="{C12552ED-7BDE-405D-82C9-B34240B16F30}" destId="{821279BA-1C17-4BF9-A9C8-89BEBE56BB56}" srcOrd="1" destOrd="0" presId="urn:microsoft.com/office/officeart/2005/8/layout/orgChart1"/>
    <dgm:cxn modelId="{CF04523D-0B94-4FFE-8DC9-A0815CE48DE3}" type="presParOf" srcId="{8CCEBCBB-68E3-4980-ABF1-94A4746F1F74}" destId="{40144BB7-3EA2-4E6B-90A6-F1F66F0B6AD3}" srcOrd="1" destOrd="0" presId="urn:microsoft.com/office/officeart/2005/8/layout/orgChart1"/>
    <dgm:cxn modelId="{900E44F4-B2E0-412E-9CB7-702411F5CFD4}" type="presParOf" srcId="{40144BB7-3EA2-4E6B-90A6-F1F66F0B6AD3}" destId="{03CBFED5-7CB4-4E66-A0C1-DDACBD020FFF}" srcOrd="0" destOrd="0" presId="urn:microsoft.com/office/officeart/2005/8/layout/orgChart1"/>
    <dgm:cxn modelId="{8E671C0A-3765-4E23-ADB4-FD43A1D7B50C}" type="presParOf" srcId="{40144BB7-3EA2-4E6B-90A6-F1F66F0B6AD3}" destId="{87C528A9-07E6-433B-B01D-50B8DE8D8977}" srcOrd="1" destOrd="0" presId="urn:microsoft.com/office/officeart/2005/8/layout/orgChart1"/>
    <dgm:cxn modelId="{152D0AE6-57E6-4954-83CF-177F363514AE}" type="presParOf" srcId="{87C528A9-07E6-433B-B01D-50B8DE8D8977}" destId="{8C1B57B4-F0D2-438A-850C-A05469E5D7C1}" srcOrd="0" destOrd="0" presId="urn:microsoft.com/office/officeart/2005/8/layout/orgChart1"/>
    <dgm:cxn modelId="{E2296FE6-2094-4443-A90A-5DD3FDBF38A2}" type="presParOf" srcId="{8C1B57B4-F0D2-438A-850C-A05469E5D7C1}" destId="{EA296881-A80D-455E-A6E9-DCE5035C7FF1}" srcOrd="0" destOrd="0" presId="urn:microsoft.com/office/officeart/2005/8/layout/orgChart1"/>
    <dgm:cxn modelId="{9CE96538-C47C-4E09-B56D-D2C49C86600E}" type="presParOf" srcId="{8C1B57B4-F0D2-438A-850C-A05469E5D7C1}" destId="{12BED6E3-B513-4263-9D37-E4FB50723FDC}" srcOrd="1" destOrd="0" presId="urn:microsoft.com/office/officeart/2005/8/layout/orgChart1"/>
    <dgm:cxn modelId="{7632A10C-04B3-46C7-8C56-1A6C8968FC31}" type="presParOf" srcId="{87C528A9-07E6-433B-B01D-50B8DE8D8977}" destId="{9BB9A864-C1A4-4D74-B1E7-211BE773C592}" srcOrd="1" destOrd="0" presId="urn:microsoft.com/office/officeart/2005/8/layout/orgChart1"/>
    <dgm:cxn modelId="{A4C2A4D4-20D5-4CA7-91D0-E0403DFABF4A}" type="presParOf" srcId="{9BB9A864-C1A4-4D74-B1E7-211BE773C592}" destId="{49737D44-CBFD-4376-995C-716FC547E887}" srcOrd="0" destOrd="0" presId="urn:microsoft.com/office/officeart/2005/8/layout/orgChart1"/>
    <dgm:cxn modelId="{EBF6258B-3F7A-4995-8A06-0666B6FFAE38}" type="presParOf" srcId="{9BB9A864-C1A4-4D74-B1E7-211BE773C592}" destId="{D7D4BC69-542E-49D2-85F1-DBB2539B97A8}" srcOrd="1" destOrd="0" presId="urn:microsoft.com/office/officeart/2005/8/layout/orgChart1"/>
    <dgm:cxn modelId="{EE13B840-0BCD-4FB2-B351-6CC3F547D549}" type="presParOf" srcId="{D7D4BC69-542E-49D2-85F1-DBB2539B97A8}" destId="{024F1C5B-4AEF-4FD1-A210-B25033EE082B}" srcOrd="0" destOrd="0" presId="urn:microsoft.com/office/officeart/2005/8/layout/orgChart1"/>
    <dgm:cxn modelId="{C46FA437-2CD9-4AA2-97A9-5F43AAB78348}" type="presParOf" srcId="{024F1C5B-4AEF-4FD1-A210-B25033EE082B}" destId="{0763B95C-AB35-47C0-8E58-73C68A2DA5EB}" srcOrd="0" destOrd="0" presId="urn:microsoft.com/office/officeart/2005/8/layout/orgChart1"/>
    <dgm:cxn modelId="{22F48C71-EE1A-477D-BCA8-0A2DAB1864C4}" type="presParOf" srcId="{024F1C5B-4AEF-4FD1-A210-B25033EE082B}" destId="{83547A8C-3580-4339-A20C-139FD9CEFB8F}" srcOrd="1" destOrd="0" presId="urn:microsoft.com/office/officeart/2005/8/layout/orgChart1"/>
    <dgm:cxn modelId="{E1061349-B93E-4C6E-85A4-BA5115F4E813}" type="presParOf" srcId="{D7D4BC69-542E-49D2-85F1-DBB2539B97A8}" destId="{3FDB558A-95BE-4368-8112-AEA2D191B920}" srcOrd="1" destOrd="0" presId="urn:microsoft.com/office/officeart/2005/8/layout/orgChart1"/>
    <dgm:cxn modelId="{8747DFA3-6582-426A-85E5-0DC4D02614C9}" type="presParOf" srcId="{D7D4BC69-542E-49D2-85F1-DBB2539B97A8}" destId="{F01BCABA-0342-400A-AD02-CF7EC4C86112}" srcOrd="2" destOrd="0" presId="urn:microsoft.com/office/officeart/2005/8/layout/orgChart1"/>
    <dgm:cxn modelId="{B6591F27-DE71-4F3C-A16C-11476E357C28}" type="presParOf" srcId="{9BB9A864-C1A4-4D74-B1E7-211BE773C592}" destId="{E0C2A674-F8F1-4FDA-A8CB-C24144D74AF0}" srcOrd="2" destOrd="0" presId="urn:microsoft.com/office/officeart/2005/8/layout/orgChart1"/>
    <dgm:cxn modelId="{6EB62959-B3A8-4DF4-A85D-3E3024CE1B67}" type="presParOf" srcId="{9BB9A864-C1A4-4D74-B1E7-211BE773C592}" destId="{22AE789F-6423-4AE1-AB5D-9C44BC4998E7}" srcOrd="3" destOrd="0" presId="urn:microsoft.com/office/officeart/2005/8/layout/orgChart1"/>
    <dgm:cxn modelId="{1D1D6687-DABF-4E2F-B670-2D0341AF901A}" type="presParOf" srcId="{22AE789F-6423-4AE1-AB5D-9C44BC4998E7}" destId="{CB92D296-2154-4415-A37A-A28E10C175D7}" srcOrd="0" destOrd="0" presId="urn:microsoft.com/office/officeart/2005/8/layout/orgChart1"/>
    <dgm:cxn modelId="{6C031FAE-E72D-48B8-BEB9-09424246138E}" type="presParOf" srcId="{CB92D296-2154-4415-A37A-A28E10C175D7}" destId="{8ABBE64E-BE45-4C2F-A8A7-8B11E8240620}" srcOrd="0" destOrd="0" presId="urn:microsoft.com/office/officeart/2005/8/layout/orgChart1"/>
    <dgm:cxn modelId="{769465EE-8783-4927-801C-9407855E8CFB}" type="presParOf" srcId="{CB92D296-2154-4415-A37A-A28E10C175D7}" destId="{DF409CE4-A17B-4C22-AB90-12DEBA792263}" srcOrd="1" destOrd="0" presId="urn:microsoft.com/office/officeart/2005/8/layout/orgChart1"/>
    <dgm:cxn modelId="{AFBB5A1F-15D4-4424-8F90-84DCEA379B6E}" type="presParOf" srcId="{22AE789F-6423-4AE1-AB5D-9C44BC4998E7}" destId="{264D7CC4-83A9-40E7-9D75-B25013A2EC00}" srcOrd="1" destOrd="0" presId="urn:microsoft.com/office/officeart/2005/8/layout/orgChart1"/>
    <dgm:cxn modelId="{ECD1A5EA-B739-44C0-A083-E70C21B48511}" type="presParOf" srcId="{264D7CC4-83A9-40E7-9D75-B25013A2EC00}" destId="{0BBA0365-C71B-48C6-9BBA-9E5AA4A9684E}" srcOrd="0" destOrd="0" presId="urn:microsoft.com/office/officeart/2005/8/layout/orgChart1"/>
    <dgm:cxn modelId="{1CEB26FC-2EBD-4513-9153-6959F5FC28BE}" type="presParOf" srcId="{264D7CC4-83A9-40E7-9D75-B25013A2EC00}" destId="{B3D6D84B-57B0-4F71-8945-6412249139C0}" srcOrd="1" destOrd="0" presId="urn:microsoft.com/office/officeart/2005/8/layout/orgChart1"/>
    <dgm:cxn modelId="{A4031F15-7B48-4ACB-8419-141F024EF1F5}" type="presParOf" srcId="{B3D6D84B-57B0-4F71-8945-6412249139C0}" destId="{70BEB307-E7E1-4396-9639-A4955EF5DDA0}" srcOrd="0" destOrd="0" presId="urn:microsoft.com/office/officeart/2005/8/layout/orgChart1"/>
    <dgm:cxn modelId="{FE030346-1D01-4C15-9F93-183E01E72A81}" type="presParOf" srcId="{70BEB307-E7E1-4396-9639-A4955EF5DDA0}" destId="{66E4B0A2-8CC4-4611-ADB7-AE0BB121A095}" srcOrd="0" destOrd="0" presId="urn:microsoft.com/office/officeart/2005/8/layout/orgChart1"/>
    <dgm:cxn modelId="{0F77027C-45F6-498E-B329-39AE1CE98226}" type="presParOf" srcId="{70BEB307-E7E1-4396-9639-A4955EF5DDA0}" destId="{9CFB1031-F8AA-445C-A3E4-BC129B954DA9}" srcOrd="1" destOrd="0" presId="urn:microsoft.com/office/officeart/2005/8/layout/orgChart1"/>
    <dgm:cxn modelId="{A34CBF41-64EB-4373-B354-9D0E2803380A}" type="presParOf" srcId="{B3D6D84B-57B0-4F71-8945-6412249139C0}" destId="{5E65A59D-856B-49F3-A48A-0FEA8F2A26EC}" srcOrd="1" destOrd="0" presId="urn:microsoft.com/office/officeart/2005/8/layout/orgChart1"/>
    <dgm:cxn modelId="{F3327CD2-FAD0-4AA3-8520-8E9A3EA98FB9}" type="presParOf" srcId="{5E65A59D-856B-49F3-A48A-0FEA8F2A26EC}" destId="{4329131C-DF39-4BD2-9525-364140AF6AAD}" srcOrd="0" destOrd="0" presId="urn:microsoft.com/office/officeart/2005/8/layout/orgChart1"/>
    <dgm:cxn modelId="{957F841B-3D47-4989-B83A-B8A395618065}" type="presParOf" srcId="{5E65A59D-856B-49F3-A48A-0FEA8F2A26EC}" destId="{2BEF7E36-A452-41D3-BF88-0010B6F0D680}" srcOrd="1" destOrd="0" presId="urn:microsoft.com/office/officeart/2005/8/layout/orgChart1"/>
    <dgm:cxn modelId="{2234D840-42B8-4D51-9A80-5A1A72C64DBE}" type="presParOf" srcId="{2BEF7E36-A452-41D3-BF88-0010B6F0D680}" destId="{2E1281E0-0923-467F-A0B5-43FE0658C59E}" srcOrd="0" destOrd="0" presId="urn:microsoft.com/office/officeart/2005/8/layout/orgChart1"/>
    <dgm:cxn modelId="{A0958C68-CD57-43FC-86CC-287D91CD9DF8}" type="presParOf" srcId="{2E1281E0-0923-467F-A0B5-43FE0658C59E}" destId="{2CA4A5E4-E654-4623-BC05-F439A574FE3F}" srcOrd="0" destOrd="0" presId="urn:microsoft.com/office/officeart/2005/8/layout/orgChart1"/>
    <dgm:cxn modelId="{73433250-693F-43F1-8375-E46543723987}" type="presParOf" srcId="{2E1281E0-0923-467F-A0B5-43FE0658C59E}" destId="{160CF157-22FC-4035-A318-FB2B8CA4C3B5}" srcOrd="1" destOrd="0" presId="urn:microsoft.com/office/officeart/2005/8/layout/orgChart1"/>
    <dgm:cxn modelId="{DB86D01F-EDA7-4D2B-858A-F669BC863226}" type="presParOf" srcId="{2BEF7E36-A452-41D3-BF88-0010B6F0D680}" destId="{ABA1C07F-388D-4323-AD8C-6D4261865855}" srcOrd="1" destOrd="0" presId="urn:microsoft.com/office/officeart/2005/8/layout/orgChart1"/>
    <dgm:cxn modelId="{E251ADA5-DEB8-4716-9365-8B245E51E866}" type="presParOf" srcId="{2BEF7E36-A452-41D3-BF88-0010B6F0D680}" destId="{07D058B8-9624-4A73-8C66-7E4E36717480}" srcOrd="2" destOrd="0" presId="urn:microsoft.com/office/officeart/2005/8/layout/orgChart1"/>
    <dgm:cxn modelId="{0DF19103-1A51-4476-A0A9-24CE4543AAFD}" type="presParOf" srcId="{B3D6D84B-57B0-4F71-8945-6412249139C0}" destId="{995737FF-8A45-4FDA-BD11-79B6EC0935BA}" srcOrd="2" destOrd="0" presId="urn:microsoft.com/office/officeart/2005/8/layout/orgChart1"/>
    <dgm:cxn modelId="{D87A6179-894F-4A6F-ACB4-913D4B928504}" type="presParOf" srcId="{264D7CC4-83A9-40E7-9D75-B25013A2EC00}" destId="{597641D8-FD44-4D79-AB4B-78314A463D97}" srcOrd="2" destOrd="0" presId="urn:microsoft.com/office/officeart/2005/8/layout/orgChart1"/>
    <dgm:cxn modelId="{875CA191-CF6F-45E7-A76C-437347EDDDA9}" type="presParOf" srcId="{264D7CC4-83A9-40E7-9D75-B25013A2EC00}" destId="{9B2D7543-6D34-46CA-A84C-A59EE48D6B73}" srcOrd="3" destOrd="0" presId="urn:microsoft.com/office/officeart/2005/8/layout/orgChart1"/>
    <dgm:cxn modelId="{C7F42C8E-693E-4CF0-9554-60B3C7AFBCF4}" type="presParOf" srcId="{9B2D7543-6D34-46CA-A84C-A59EE48D6B73}" destId="{BC6F0994-EDA4-43E3-AB38-D295DCBCC38B}" srcOrd="0" destOrd="0" presId="urn:microsoft.com/office/officeart/2005/8/layout/orgChart1"/>
    <dgm:cxn modelId="{F00E87E5-F610-4BF7-BB0E-FD100CE2B9D3}" type="presParOf" srcId="{BC6F0994-EDA4-43E3-AB38-D295DCBCC38B}" destId="{1146006F-D664-4057-9D6C-36DC0AEACD82}" srcOrd="0" destOrd="0" presId="urn:microsoft.com/office/officeart/2005/8/layout/orgChart1"/>
    <dgm:cxn modelId="{ECB6411B-A854-4658-A0B9-DA5CAB34CACD}" type="presParOf" srcId="{BC6F0994-EDA4-43E3-AB38-D295DCBCC38B}" destId="{049AA7D3-EA7E-4C70-A7DC-B19E2306549F}" srcOrd="1" destOrd="0" presId="urn:microsoft.com/office/officeart/2005/8/layout/orgChart1"/>
    <dgm:cxn modelId="{9CD62E3A-07F8-4DA4-8DFA-B426AA0BD5C1}" type="presParOf" srcId="{9B2D7543-6D34-46CA-A84C-A59EE48D6B73}" destId="{16FC8783-8202-449F-AB66-514FC5D1BC1F}" srcOrd="1" destOrd="0" presId="urn:microsoft.com/office/officeart/2005/8/layout/orgChart1"/>
    <dgm:cxn modelId="{5EA049F2-D00E-48D3-BC5A-B110A12E8AF1}" type="presParOf" srcId="{16FC8783-8202-449F-AB66-514FC5D1BC1F}" destId="{191E9D97-8581-4252-990E-C6ED5BC978E9}" srcOrd="0" destOrd="0" presId="urn:microsoft.com/office/officeart/2005/8/layout/orgChart1"/>
    <dgm:cxn modelId="{846629F2-377E-4A5A-9AB7-3D8C1B4EDEA8}" type="presParOf" srcId="{16FC8783-8202-449F-AB66-514FC5D1BC1F}" destId="{33BEE8D9-AB33-4B82-8ECA-E9922DF8306A}" srcOrd="1" destOrd="0" presId="urn:microsoft.com/office/officeart/2005/8/layout/orgChart1"/>
    <dgm:cxn modelId="{7C0C386A-51DE-46FC-A933-71C7FE0FB3D7}" type="presParOf" srcId="{33BEE8D9-AB33-4B82-8ECA-E9922DF8306A}" destId="{EAB1B539-ECFA-4CC4-AD89-CA5A91B3D06B}" srcOrd="0" destOrd="0" presId="urn:microsoft.com/office/officeart/2005/8/layout/orgChart1"/>
    <dgm:cxn modelId="{7B9E0097-A910-4E65-A122-CA08418B5D73}" type="presParOf" srcId="{EAB1B539-ECFA-4CC4-AD89-CA5A91B3D06B}" destId="{B685413B-1FA6-4271-A4D2-2216EA43D6E8}" srcOrd="0" destOrd="0" presId="urn:microsoft.com/office/officeart/2005/8/layout/orgChart1"/>
    <dgm:cxn modelId="{7EA1FB13-1176-4E1B-958A-AEB57E9E73D9}" type="presParOf" srcId="{EAB1B539-ECFA-4CC4-AD89-CA5A91B3D06B}" destId="{E007EA09-793B-44DA-B26C-B9A88A826AF3}" srcOrd="1" destOrd="0" presId="urn:microsoft.com/office/officeart/2005/8/layout/orgChart1"/>
    <dgm:cxn modelId="{7956739E-0BDF-405C-8C74-A2D5F26B357B}" type="presParOf" srcId="{33BEE8D9-AB33-4B82-8ECA-E9922DF8306A}" destId="{71A2E2AD-0898-4300-8BD4-B245C843FE5D}" srcOrd="1" destOrd="0" presId="urn:microsoft.com/office/officeart/2005/8/layout/orgChart1"/>
    <dgm:cxn modelId="{16559EBB-B79D-4A4E-9366-9D9C279925BB}" type="presParOf" srcId="{33BEE8D9-AB33-4B82-8ECA-E9922DF8306A}" destId="{B3A304DC-7235-40C9-8971-58DF6D7D870D}" srcOrd="2" destOrd="0" presId="urn:microsoft.com/office/officeart/2005/8/layout/orgChart1"/>
    <dgm:cxn modelId="{D9FC95EF-E177-4711-8400-2AE0C320A99B}" type="presParOf" srcId="{9B2D7543-6D34-46CA-A84C-A59EE48D6B73}" destId="{1E32328A-D2DD-4870-B903-9FAF723EA706}" srcOrd="2" destOrd="0" presId="urn:microsoft.com/office/officeart/2005/8/layout/orgChart1"/>
    <dgm:cxn modelId="{22DCB81B-2340-406E-86A1-6803EC3AE5EC}" type="presParOf" srcId="{22AE789F-6423-4AE1-AB5D-9C44BC4998E7}" destId="{6202BF86-0C15-4B0B-B44D-BF16B166F76C}" srcOrd="2" destOrd="0" presId="urn:microsoft.com/office/officeart/2005/8/layout/orgChart1"/>
    <dgm:cxn modelId="{FD4FED29-417F-402C-B702-00029F2DA4E8}" type="presParOf" srcId="{9BB9A864-C1A4-4D74-B1E7-211BE773C592}" destId="{1DD75536-0A71-40A9-AB10-E54C5E4F4DDD}" srcOrd="4" destOrd="0" presId="urn:microsoft.com/office/officeart/2005/8/layout/orgChart1"/>
    <dgm:cxn modelId="{E96F7414-A475-48F5-8781-A80F8241C01B}" type="presParOf" srcId="{9BB9A864-C1A4-4D74-B1E7-211BE773C592}" destId="{FA684FBC-C6BD-45ED-93C6-56ADED5920C7}" srcOrd="5" destOrd="0" presId="urn:microsoft.com/office/officeart/2005/8/layout/orgChart1"/>
    <dgm:cxn modelId="{F13A9D62-10C5-4000-AE6C-7A3C20A4E1B4}" type="presParOf" srcId="{FA684FBC-C6BD-45ED-93C6-56ADED5920C7}" destId="{AE0C8217-04AD-45C2-A812-4A953F392F8A}" srcOrd="0" destOrd="0" presId="urn:microsoft.com/office/officeart/2005/8/layout/orgChart1"/>
    <dgm:cxn modelId="{98EC8167-84E9-4AF4-BF17-A02BF64384B6}" type="presParOf" srcId="{AE0C8217-04AD-45C2-A812-4A953F392F8A}" destId="{F1A8CC5E-C3CA-4E71-B7CD-A077C2308876}" srcOrd="0" destOrd="0" presId="urn:microsoft.com/office/officeart/2005/8/layout/orgChart1"/>
    <dgm:cxn modelId="{3F54356D-55C6-432A-A180-5453327F2E3D}" type="presParOf" srcId="{AE0C8217-04AD-45C2-A812-4A953F392F8A}" destId="{D9255734-FF67-4A49-BECC-22992F475435}" srcOrd="1" destOrd="0" presId="urn:microsoft.com/office/officeart/2005/8/layout/orgChart1"/>
    <dgm:cxn modelId="{ED719B04-814B-421A-ADDD-F6B9C57CE669}" type="presParOf" srcId="{FA684FBC-C6BD-45ED-93C6-56ADED5920C7}" destId="{949091E0-1D9F-42DC-ABBB-C00D993FC3E4}" srcOrd="1" destOrd="0" presId="urn:microsoft.com/office/officeart/2005/8/layout/orgChart1"/>
    <dgm:cxn modelId="{DE1501C6-0E54-4855-A221-DB46CE927236}" type="presParOf" srcId="{FA684FBC-C6BD-45ED-93C6-56ADED5920C7}" destId="{6F22E752-552A-472F-9352-2EC20385F570}" srcOrd="2" destOrd="0" presId="urn:microsoft.com/office/officeart/2005/8/layout/orgChart1"/>
    <dgm:cxn modelId="{F5E29420-10CA-42A6-A720-2B8801FEE255}" type="presParOf" srcId="{87C528A9-07E6-433B-B01D-50B8DE8D8977}" destId="{63737C5E-F01A-4FCF-9CD2-55EB2ACD97B8}" srcOrd="2" destOrd="0" presId="urn:microsoft.com/office/officeart/2005/8/layout/orgChart1"/>
    <dgm:cxn modelId="{CB9C1088-4FB7-4A21-8C5E-FC19716D8D86}" type="presParOf" srcId="{40144BB7-3EA2-4E6B-90A6-F1F66F0B6AD3}" destId="{2C6055B8-6B47-4791-8EDC-DD0E814FDA97}" srcOrd="2" destOrd="0" presId="urn:microsoft.com/office/officeart/2005/8/layout/orgChart1"/>
    <dgm:cxn modelId="{D9CE4B07-C96F-4787-A829-69C6A400866A}" type="presParOf" srcId="{40144BB7-3EA2-4E6B-90A6-F1F66F0B6AD3}" destId="{3BA7F15A-1424-4D89-AA82-E028A53F96A6}" srcOrd="3" destOrd="0" presId="urn:microsoft.com/office/officeart/2005/8/layout/orgChart1"/>
    <dgm:cxn modelId="{553CF1AD-C33B-4B34-997C-6064D15DCC0A}" type="presParOf" srcId="{3BA7F15A-1424-4D89-AA82-E028A53F96A6}" destId="{88AA93FD-8E79-4F6F-8D83-C471F4E9551D}" srcOrd="0" destOrd="0" presId="urn:microsoft.com/office/officeart/2005/8/layout/orgChart1"/>
    <dgm:cxn modelId="{68C301EC-797C-49AA-B35D-84F87A873474}" type="presParOf" srcId="{88AA93FD-8E79-4F6F-8D83-C471F4E9551D}" destId="{3BB14186-25B0-44BA-9546-32126673B984}" srcOrd="0" destOrd="0" presId="urn:microsoft.com/office/officeart/2005/8/layout/orgChart1"/>
    <dgm:cxn modelId="{E3F396CE-A6EA-4974-8CBD-AA5CAA466D95}" type="presParOf" srcId="{88AA93FD-8E79-4F6F-8D83-C471F4E9551D}" destId="{12793B24-C258-4366-AAFA-C83920E2E686}" srcOrd="1" destOrd="0" presId="urn:microsoft.com/office/officeart/2005/8/layout/orgChart1"/>
    <dgm:cxn modelId="{A042FCF1-41AA-45E7-88ED-B012F51EC6D8}" type="presParOf" srcId="{3BA7F15A-1424-4D89-AA82-E028A53F96A6}" destId="{5F5372E0-0834-4733-B11D-A6BC02CE632B}" srcOrd="1" destOrd="0" presId="urn:microsoft.com/office/officeart/2005/8/layout/orgChart1"/>
    <dgm:cxn modelId="{A5B09AD4-1116-4400-9773-8FF293DFD913}" type="presParOf" srcId="{3BA7F15A-1424-4D89-AA82-E028A53F96A6}" destId="{AC1D7FC0-2A80-4A57-93B6-25D2282C149B}" srcOrd="2" destOrd="0" presId="urn:microsoft.com/office/officeart/2005/8/layout/orgChart1"/>
    <dgm:cxn modelId="{AE4B0552-AA1E-4F88-8291-3145437446C2}" type="presParOf" srcId="{8CCEBCBB-68E3-4980-ABF1-94A4746F1F74}" destId="{725FB058-716D-4BBF-815D-73828E172D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60EC8F-8E1F-43DA-A98D-8A19F49D604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E8E00C2-3567-4CE1-8D64-5A4874BA3F0C}">
      <dgm:prSet phldrT="[Texte]"/>
      <dgm:spPr/>
      <dgm:t>
        <a:bodyPr/>
        <a:lstStyle/>
        <a:p>
          <a:r>
            <a:rPr lang="fr-FR" dirty="0" err="1" smtClean="0"/>
            <a:t>Rubber</a:t>
          </a:r>
          <a:r>
            <a:rPr lang="fr-FR" dirty="0" smtClean="0"/>
            <a:t> </a:t>
          </a:r>
          <a:r>
            <a:rPr lang="fr-FR" dirty="0" err="1" smtClean="0"/>
            <a:t>powder</a:t>
          </a:r>
          <a:endParaRPr lang="fr-FR" dirty="0"/>
        </a:p>
      </dgm:t>
    </dgm:pt>
    <dgm:pt modelId="{588BFD49-01C4-4913-ABAF-1D84300757A6}" type="parTrans" cxnId="{38F7D61A-45EC-4A45-AB82-74FD52A4CA0C}">
      <dgm:prSet/>
      <dgm:spPr/>
      <dgm:t>
        <a:bodyPr/>
        <a:lstStyle/>
        <a:p>
          <a:endParaRPr lang="fr-FR"/>
        </a:p>
      </dgm:t>
    </dgm:pt>
    <dgm:pt modelId="{B7F209A1-AD1F-49BE-AE9B-A6EF0CD395D1}" type="sibTrans" cxnId="{38F7D61A-45EC-4A45-AB82-74FD52A4CA0C}">
      <dgm:prSet/>
      <dgm:spPr/>
      <dgm:t>
        <a:bodyPr/>
        <a:lstStyle/>
        <a:p>
          <a:endParaRPr lang="fr-FR"/>
        </a:p>
      </dgm:t>
    </dgm:pt>
    <dgm:pt modelId="{59ACA5D2-57B6-4909-9361-AFBB96D68C76}">
      <dgm:prSet phldrT="[Texte]"/>
      <dgm:spPr/>
      <dgm:t>
        <a:bodyPr/>
        <a:lstStyle/>
        <a:p>
          <a:r>
            <a:rPr lang="fr-FR" dirty="0" smtClean="0"/>
            <a:t>Grinding1</a:t>
          </a:r>
          <a:endParaRPr lang="fr-FR" dirty="0"/>
        </a:p>
      </dgm:t>
    </dgm:pt>
    <dgm:pt modelId="{5AC17535-A762-4380-BB24-F1E125AEB829}" type="parTrans" cxnId="{41C9A698-13FE-4771-AD5A-4D1771FCDA50}">
      <dgm:prSet/>
      <dgm:spPr/>
      <dgm:t>
        <a:bodyPr/>
        <a:lstStyle/>
        <a:p>
          <a:endParaRPr lang="fr-FR"/>
        </a:p>
      </dgm:t>
    </dgm:pt>
    <dgm:pt modelId="{F8DCD817-4F1E-4A9F-9693-80592141EE5F}" type="sibTrans" cxnId="{41C9A698-13FE-4771-AD5A-4D1771FCDA50}">
      <dgm:prSet/>
      <dgm:spPr/>
      <dgm:t>
        <a:bodyPr/>
        <a:lstStyle/>
        <a:p>
          <a:endParaRPr lang="fr-FR"/>
        </a:p>
      </dgm:t>
    </dgm:pt>
    <dgm:pt modelId="{88CE0738-7E18-4C45-B933-041563D3A538}">
      <dgm:prSet phldrT="[Texte]"/>
      <dgm:spPr/>
      <dgm:t>
        <a:bodyPr/>
        <a:lstStyle/>
        <a:p>
          <a:r>
            <a:rPr lang="fr-FR" dirty="0" err="1" smtClean="0"/>
            <a:t>Steel</a:t>
          </a:r>
          <a:r>
            <a:rPr lang="fr-FR" dirty="0" smtClean="0"/>
            <a:t> </a:t>
          </a:r>
          <a:r>
            <a:rPr lang="fr-FR" dirty="0" err="1" smtClean="0"/>
            <a:t>wires</a:t>
          </a:r>
          <a:endParaRPr lang="fr-FR" dirty="0"/>
        </a:p>
      </dgm:t>
    </dgm:pt>
    <dgm:pt modelId="{B6E1E1EB-7A2C-4624-B44C-65BD0F0582E5}" type="parTrans" cxnId="{5B9F0545-7E79-48B2-956C-CFFED01B4AFE}">
      <dgm:prSet/>
      <dgm:spPr/>
      <dgm:t>
        <a:bodyPr/>
        <a:lstStyle/>
        <a:p>
          <a:endParaRPr lang="fr-FR"/>
        </a:p>
      </dgm:t>
    </dgm:pt>
    <dgm:pt modelId="{F7BD503F-80CA-441C-888A-CC5437FAAFE8}" type="sibTrans" cxnId="{5B9F0545-7E79-48B2-956C-CFFED01B4AFE}">
      <dgm:prSet/>
      <dgm:spPr/>
      <dgm:t>
        <a:bodyPr/>
        <a:lstStyle/>
        <a:p>
          <a:endParaRPr lang="fr-FR"/>
        </a:p>
      </dgm:t>
    </dgm:pt>
    <dgm:pt modelId="{015A57B5-BA08-4F8F-B5B0-B9820F399524}" type="asst">
      <dgm:prSet phldrT="[Texte]"/>
      <dgm:spPr/>
      <dgm:t>
        <a:bodyPr/>
        <a:lstStyle/>
        <a:p>
          <a:r>
            <a:rPr lang="fr-FR" dirty="0" err="1" smtClean="0"/>
            <a:t>Pyrolise</a:t>
          </a:r>
          <a:endParaRPr lang="fr-FR" dirty="0"/>
        </a:p>
      </dgm:t>
    </dgm:pt>
    <dgm:pt modelId="{56A5059A-4D7C-4AA8-817C-B6694AD074A0}" type="parTrans" cxnId="{225BD122-3470-42DD-8701-996A02B26C43}">
      <dgm:prSet/>
      <dgm:spPr/>
      <dgm:t>
        <a:bodyPr/>
        <a:lstStyle/>
        <a:p>
          <a:endParaRPr lang="fr-FR"/>
        </a:p>
      </dgm:t>
    </dgm:pt>
    <dgm:pt modelId="{366AC950-A4C7-41A8-9886-AEFCDAF4231D}" type="sibTrans" cxnId="{225BD122-3470-42DD-8701-996A02B26C43}">
      <dgm:prSet/>
      <dgm:spPr/>
      <dgm:t>
        <a:bodyPr/>
        <a:lstStyle/>
        <a:p>
          <a:endParaRPr lang="fr-FR"/>
        </a:p>
      </dgm:t>
    </dgm:pt>
    <dgm:pt modelId="{7B947F60-854E-4790-AF74-6D50AF734C37}" type="asst">
      <dgm:prSet phldrT="[Texte]"/>
      <dgm:spPr/>
      <dgm:t>
        <a:bodyPr/>
        <a:lstStyle/>
        <a:p>
          <a:r>
            <a:rPr lang="fr-FR" dirty="0" err="1" smtClean="0"/>
            <a:t>Magnetic</a:t>
          </a:r>
          <a:r>
            <a:rPr lang="fr-FR" dirty="0" smtClean="0"/>
            <a:t> </a:t>
          </a:r>
          <a:r>
            <a:rPr lang="fr-FR" dirty="0" err="1" smtClean="0"/>
            <a:t>separation</a:t>
          </a:r>
          <a:endParaRPr lang="fr-FR" dirty="0"/>
        </a:p>
      </dgm:t>
    </dgm:pt>
    <dgm:pt modelId="{BA5B53C2-1DC1-44F0-AD29-7DE20D6288B9}" type="parTrans" cxnId="{2725D1FD-5005-4094-8EC1-285E4F3CF7F9}">
      <dgm:prSet/>
      <dgm:spPr/>
      <dgm:t>
        <a:bodyPr/>
        <a:lstStyle/>
        <a:p>
          <a:endParaRPr lang="fr-FR"/>
        </a:p>
      </dgm:t>
    </dgm:pt>
    <dgm:pt modelId="{87C03757-4720-4F90-95B9-7EC0EE11BAA8}" type="sibTrans" cxnId="{2725D1FD-5005-4094-8EC1-285E4F3CF7F9}">
      <dgm:prSet/>
      <dgm:spPr/>
      <dgm:t>
        <a:bodyPr/>
        <a:lstStyle/>
        <a:p>
          <a:endParaRPr lang="fr-FR"/>
        </a:p>
      </dgm:t>
    </dgm:pt>
    <dgm:pt modelId="{287E68A4-40E7-4ACE-A6E2-6B02DC6FCF59}" type="asst">
      <dgm:prSet phldrT="[Texte]"/>
      <dgm:spPr/>
      <dgm:t>
        <a:bodyPr/>
        <a:lstStyle/>
        <a:p>
          <a:r>
            <a:rPr lang="fr-FR" dirty="0" err="1" smtClean="0"/>
            <a:t>Grinding</a:t>
          </a:r>
          <a:r>
            <a:rPr lang="fr-FR" dirty="0" smtClean="0"/>
            <a:t> 2</a:t>
          </a:r>
          <a:endParaRPr lang="fr-FR" dirty="0"/>
        </a:p>
      </dgm:t>
    </dgm:pt>
    <dgm:pt modelId="{69D5BFAF-F44B-4A55-9641-863E116A6621}" type="parTrans" cxnId="{A84E0E37-E28A-413F-BBDD-008F836B085D}">
      <dgm:prSet/>
      <dgm:spPr/>
      <dgm:t>
        <a:bodyPr/>
        <a:lstStyle/>
        <a:p>
          <a:endParaRPr lang="fr-FR"/>
        </a:p>
      </dgm:t>
    </dgm:pt>
    <dgm:pt modelId="{01762746-4434-41D0-91D0-D801DA37E98E}" type="sibTrans" cxnId="{A84E0E37-E28A-413F-BBDD-008F836B085D}">
      <dgm:prSet/>
      <dgm:spPr/>
      <dgm:t>
        <a:bodyPr/>
        <a:lstStyle/>
        <a:p>
          <a:endParaRPr lang="fr-FR"/>
        </a:p>
      </dgm:t>
    </dgm:pt>
    <dgm:pt modelId="{8FF9D301-747E-4BAB-81E0-67F0C2778CEF}" type="asst">
      <dgm:prSet phldrT="[Texte]"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FEE375F1-F613-48CD-98F0-76472D0F5155}" type="parTrans" cxnId="{D468183F-E926-4FEA-9F8E-6870EC1FBAAF}">
      <dgm:prSet/>
      <dgm:spPr/>
      <dgm:t>
        <a:bodyPr/>
        <a:lstStyle/>
        <a:p>
          <a:endParaRPr lang="fr-FR"/>
        </a:p>
      </dgm:t>
    </dgm:pt>
    <dgm:pt modelId="{2EC7E5F7-7258-4D94-99D8-18730010A680}" type="sibTrans" cxnId="{D468183F-E926-4FEA-9F8E-6870EC1FBAAF}">
      <dgm:prSet/>
      <dgm:spPr/>
      <dgm:t>
        <a:bodyPr/>
        <a:lstStyle/>
        <a:p>
          <a:endParaRPr lang="fr-FR"/>
        </a:p>
      </dgm:t>
    </dgm:pt>
    <dgm:pt modelId="{F4B7D7E0-8C0C-4B85-A5A4-5853D8141427}" type="asst">
      <dgm:prSet phldrT="[Texte]"/>
      <dgm:spPr/>
      <dgm:t>
        <a:bodyPr/>
        <a:lstStyle/>
        <a:p>
          <a:r>
            <a:rPr lang="fr-FR" dirty="0" err="1" smtClean="0"/>
            <a:t>Fiber</a:t>
          </a:r>
          <a:r>
            <a:rPr lang="fr-FR" dirty="0" smtClean="0"/>
            <a:t> </a:t>
          </a:r>
          <a:r>
            <a:rPr lang="fr-FR" dirty="0" err="1" smtClean="0"/>
            <a:t>separation</a:t>
          </a:r>
          <a:endParaRPr lang="fr-FR" dirty="0"/>
        </a:p>
      </dgm:t>
    </dgm:pt>
    <dgm:pt modelId="{EA0DC831-1D43-4B29-9B67-2E6F2E0FB428}" type="parTrans" cxnId="{8F6CFDE9-BF8B-4AA8-BE64-F9FD9488B714}">
      <dgm:prSet/>
      <dgm:spPr/>
      <dgm:t>
        <a:bodyPr/>
        <a:lstStyle/>
        <a:p>
          <a:endParaRPr lang="fr-FR"/>
        </a:p>
      </dgm:t>
    </dgm:pt>
    <dgm:pt modelId="{99CED545-6119-453E-BA86-1F91C12F199C}" type="sibTrans" cxnId="{8F6CFDE9-BF8B-4AA8-BE64-F9FD9488B714}">
      <dgm:prSet/>
      <dgm:spPr/>
      <dgm:t>
        <a:bodyPr/>
        <a:lstStyle/>
        <a:p>
          <a:endParaRPr lang="fr-FR"/>
        </a:p>
      </dgm:t>
    </dgm:pt>
    <dgm:pt modelId="{36E70564-AA39-4BA2-B033-AEF76566BB58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endParaRPr lang="fr-FR" dirty="0"/>
        </a:p>
      </dgm:t>
    </dgm:pt>
    <dgm:pt modelId="{1603B34D-61AE-460D-9BF2-521469240705}" type="sibTrans" cxnId="{DBFCE1A0-5993-492E-A879-6188C9976F82}">
      <dgm:prSet/>
      <dgm:spPr/>
      <dgm:t>
        <a:bodyPr/>
        <a:lstStyle/>
        <a:p>
          <a:endParaRPr lang="fr-FR"/>
        </a:p>
      </dgm:t>
    </dgm:pt>
    <dgm:pt modelId="{89CC62A3-F209-4384-B6F2-3440566D0F48}" type="parTrans" cxnId="{DBFCE1A0-5993-492E-A879-6188C9976F82}">
      <dgm:prSet/>
      <dgm:spPr/>
      <dgm:t>
        <a:bodyPr/>
        <a:lstStyle/>
        <a:p>
          <a:endParaRPr lang="fr-FR"/>
        </a:p>
      </dgm:t>
    </dgm:pt>
    <dgm:pt modelId="{1CFCB0D1-E0C4-40A6-AC47-53AA4A90CA6B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err="1" smtClean="0"/>
            <a:t>Raw</a:t>
          </a:r>
          <a:r>
            <a:rPr lang="fr-FR" dirty="0" smtClean="0"/>
            <a:t> </a:t>
          </a:r>
          <a:r>
            <a:rPr lang="fr-FR" dirty="0" err="1" smtClean="0"/>
            <a:t>material</a:t>
          </a:r>
          <a:endParaRPr lang="fr-FR" dirty="0"/>
        </a:p>
      </dgm:t>
    </dgm:pt>
    <dgm:pt modelId="{8A83B985-365F-4245-A479-E5A10ECE933F}" type="sibTrans" cxnId="{66E8B55F-F206-428C-9A15-BB7D6F1B73BA}">
      <dgm:prSet/>
      <dgm:spPr/>
      <dgm:t>
        <a:bodyPr/>
        <a:lstStyle/>
        <a:p>
          <a:endParaRPr lang="fr-FR"/>
        </a:p>
      </dgm:t>
    </dgm:pt>
    <dgm:pt modelId="{10BC2771-F0A4-4059-86D6-8694B66FBE9D}" type="parTrans" cxnId="{66E8B55F-F206-428C-9A15-BB7D6F1B73BA}">
      <dgm:prSet/>
      <dgm:spPr/>
      <dgm:t>
        <a:bodyPr/>
        <a:lstStyle/>
        <a:p>
          <a:endParaRPr lang="fr-FR"/>
        </a:p>
      </dgm:t>
    </dgm:pt>
    <dgm:pt modelId="{BA665729-B573-440A-8EFB-69D8A0AB4977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endParaRPr lang="fr-FR" dirty="0"/>
        </a:p>
      </dgm:t>
    </dgm:pt>
    <dgm:pt modelId="{E52A8983-3A93-46D6-997F-13B09E7971ED}" type="sibTrans" cxnId="{6157EADC-EC09-4C68-9DF3-120380B5A08D}">
      <dgm:prSet/>
      <dgm:spPr/>
      <dgm:t>
        <a:bodyPr/>
        <a:lstStyle/>
        <a:p>
          <a:endParaRPr lang="fr-FR"/>
        </a:p>
      </dgm:t>
    </dgm:pt>
    <dgm:pt modelId="{35214945-E0B2-48E2-8D39-067E327505C0}" type="parTrans" cxnId="{6157EADC-EC09-4C68-9DF3-120380B5A08D}">
      <dgm:prSet/>
      <dgm:spPr/>
      <dgm:t>
        <a:bodyPr/>
        <a:lstStyle/>
        <a:p>
          <a:endParaRPr lang="fr-FR"/>
        </a:p>
      </dgm:t>
    </dgm:pt>
    <dgm:pt modelId="{DB8D4B86-EAE1-4EBB-A308-5F2EF0649AB5}">
      <dgm:prSet phldrT="[Texte]"/>
      <dgm:spPr/>
      <dgm:t>
        <a:bodyPr/>
        <a:lstStyle/>
        <a:p>
          <a:r>
            <a:rPr lang="fr-FR" dirty="0" err="1" smtClean="0"/>
            <a:t>Fibers</a:t>
          </a:r>
          <a:endParaRPr lang="fr-FR" dirty="0"/>
        </a:p>
      </dgm:t>
    </dgm:pt>
    <dgm:pt modelId="{AAAC1C3C-6E47-41C2-ACD5-B094E1B78A99}" type="sibTrans" cxnId="{A0018C60-C586-4192-9DED-F5C7C6064471}">
      <dgm:prSet/>
      <dgm:spPr/>
      <dgm:t>
        <a:bodyPr/>
        <a:lstStyle/>
        <a:p>
          <a:endParaRPr lang="fr-FR"/>
        </a:p>
      </dgm:t>
    </dgm:pt>
    <dgm:pt modelId="{F37DD941-5A36-4DE4-B510-5F9454FEC219}" type="parTrans" cxnId="{A0018C60-C586-4192-9DED-F5C7C6064471}">
      <dgm:prSet/>
      <dgm:spPr/>
      <dgm:t>
        <a:bodyPr/>
        <a:lstStyle/>
        <a:p>
          <a:endParaRPr lang="fr-FR"/>
        </a:p>
      </dgm:t>
    </dgm:pt>
    <dgm:pt modelId="{18E82753-EC25-4F3F-B733-569AD07274DE}">
      <dgm:prSet phldrT="[Texte]"/>
      <dgm:spPr/>
      <dgm:t>
        <a:bodyPr/>
        <a:lstStyle/>
        <a:p>
          <a:r>
            <a:rPr lang="fr-FR" dirty="0" err="1" smtClean="0"/>
            <a:t>Recycling</a:t>
          </a:r>
          <a:endParaRPr lang="fr-FR" dirty="0"/>
        </a:p>
      </dgm:t>
    </dgm:pt>
    <dgm:pt modelId="{0D6784CA-99B8-4223-BD00-6C0D06CE280E}" type="parTrans" cxnId="{F654D399-B4B2-4799-B1D7-0310B1DF89CE}">
      <dgm:prSet/>
      <dgm:spPr/>
      <dgm:t>
        <a:bodyPr/>
        <a:lstStyle/>
        <a:p>
          <a:endParaRPr lang="fr-FR"/>
        </a:p>
      </dgm:t>
    </dgm:pt>
    <dgm:pt modelId="{4EB3BD76-6789-41EE-B1E1-0D73B7751610}" type="sibTrans" cxnId="{F654D399-B4B2-4799-B1D7-0310B1DF89CE}">
      <dgm:prSet/>
      <dgm:spPr/>
      <dgm:t>
        <a:bodyPr/>
        <a:lstStyle/>
        <a:p>
          <a:endParaRPr lang="fr-FR"/>
        </a:p>
      </dgm:t>
    </dgm:pt>
    <dgm:pt modelId="{7DE94A0F-12CD-4F7E-B93D-58A8BC85C75E}">
      <dgm:prSet phldrT="[Texte]"/>
      <dgm:spPr/>
      <dgm:t>
        <a:bodyPr/>
        <a:lstStyle/>
        <a:p>
          <a:r>
            <a:rPr lang="fr-FR" smtClean="0"/>
            <a:t>Crushing</a:t>
          </a:r>
          <a:endParaRPr lang="fr-FR" dirty="0"/>
        </a:p>
      </dgm:t>
    </dgm:pt>
    <dgm:pt modelId="{E885A946-0957-42E5-A0BF-62384EB9C0EC}" type="parTrans" cxnId="{596EE6A9-719A-4A27-A9A1-98E67D0266CB}">
      <dgm:prSet/>
      <dgm:spPr/>
      <dgm:t>
        <a:bodyPr/>
        <a:lstStyle/>
        <a:p>
          <a:endParaRPr lang="fr-FR"/>
        </a:p>
      </dgm:t>
    </dgm:pt>
    <dgm:pt modelId="{FDD21075-EF73-49CA-8BCE-31E224E68FEF}" type="sibTrans" cxnId="{596EE6A9-719A-4A27-A9A1-98E67D0266CB}">
      <dgm:prSet/>
      <dgm:spPr/>
      <dgm:t>
        <a:bodyPr/>
        <a:lstStyle/>
        <a:p>
          <a:endParaRPr lang="fr-FR"/>
        </a:p>
      </dgm:t>
    </dgm:pt>
    <dgm:pt modelId="{43B2294E-4DF4-4099-9BFD-C5FA9872AE73}">
      <dgm:prSet phldrT="[Texte]"/>
      <dgm:spPr/>
      <dgm:t>
        <a:bodyPr/>
        <a:lstStyle/>
        <a:p>
          <a:r>
            <a:rPr lang="fr-FR" dirty="0" err="1" smtClean="0"/>
            <a:t>Retreated</a:t>
          </a:r>
          <a:r>
            <a:rPr lang="fr-FR" dirty="0" smtClean="0"/>
            <a:t> tires</a:t>
          </a:r>
          <a:endParaRPr lang="fr-FR" dirty="0"/>
        </a:p>
      </dgm:t>
    </dgm:pt>
    <dgm:pt modelId="{6F1FC6AC-A072-4FAB-965B-2EABC6246551}" type="parTrans" cxnId="{56F37EE4-CCB0-42F2-AA7A-B8A1187781CC}">
      <dgm:prSet/>
      <dgm:spPr/>
      <dgm:t>
        <a:bodyPr/>
        <a:lstStyle/>
        <a:p>
          <a:endParaRPr lang="fr-FR"/>
        </a:p>
      </dgm:t>
    </dgm:pt>
    <dgm:pt modelId="{74F763A8-99E3-4E8E-BB3A-CFBF2673A104}" type="sibTrans" cxnId="{56F37EE4-CCB0-42F2-AA7A-B8A1187781CC}">
      <dgm:prSet/>
      <dgm:spPr/>
      <dgm:t>
        <a:bodyPr/>
        <a:lstStyle/>
        <a:p>
          <a:endParaRPr lang="fr-FR"/>
        </a:p>
      </dgm:t>
    </dgm:pt>
    <dgm:pt modelId="{D1D93E46-9BB3-4621-BB38-8D983F2BACFB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endParaRPr lang="fr-FR" dirty="0"/>
        </a:p>
      </dgm:t>
    </dgm:pt>
    <dgm:pt modelId="{C42271E0-EDB1-4C09-B195-6867EC8E77AD}" type="parTrans" cxnId="{5C21F79C-BB26-4E26-8962-BAF290152FFD}">
      <dgm:prSet/>
      <dgm:spPr/>
      <dgm:t>
        <a:bodyPr/>
        <a:lstStyle/>
        <a:p>
          <a:endParaRPr lang="fr-FR"/>
        </a:p>
      </dgm:t>
    </dgm:pt>
    <dgm:pt modelId="{DE47C5F2-0C54-45B8-AF3C-EA0D25704B35}" type="sibTrans" cxnId="{5C21F79C-BB26-4E26-8962-BAF290152FFD}">
      <dgm:prSet/>
      <dgm:spPr/>
      <dgm:t>
        <a:bodyPr/>
        <a:lstStyle/>
        <a:p>
          <a:endParaRPr lang="fr-FR"/>
        </a:p>
      </dgm:t>
    </dgm:pt>
    <dgm:pt modelId="{D34CF042-BC1D-4B72-AF0C-EAD42163632F}" type="pres">
      <dgm:prSet presAssocID="{FB60EC8F-8E1F-43DA-A98D-8A19F49D60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5ECD91-9F3C-4A5B-8625-0B24894F4258}" type="pres">
      <dgm:prSet presAssocID="{18E82753-EC25-4F3F-B733-569AD07274DE}" presName="hierRoot1" presStyleCnt="0">
        <dgm:presLayoutVars>
          <dgm:hierBranch val="init"/>
        </dgm:presLayoutVars>
      </dgm:prSet>
      <dgm:spPr/>
    </dgm:pt>
    <dgm:pt modelId="{E6750670-F5FF-498B-BD01-AAC4860AF17F}" type="pres">
      <dgm:prSet presAssocID="{18E82753-EC25-4F3F-B733-569AD07274DE}" presName="rootComposite1" presStyleCnt="0"/>
      <dgm:spPr/>
    </dgm:pt>
    <dgm:pt modelId="{86ABAAA2-3A6B-4052-9DC9-3FD4CC70D332}" type="pres">
      <dgm:prSet presAssocID="{18E82753-EC25-4F3F-B733-569AD07274DE}" presName="rootText1" presStyleLbl="node0" presStyleIdx="0" presStyleCnt="1">
        <dgm:presLayoutVars>
          <dgm:chPref val="3"/>
        </dgm:presLayoutVars>
      </dgm:prSet>
      <dgm:spPr/>
    </dgm:pt>
    <dgm:pt modelId="{7B327BCE-5F3C-499B-B7FC-9C5A85FA99A1}" type="pres">
      <dgm:prSet presAssocID="{18E82753-EC25-4F3F-B733-569AD07274DE}" presName="rootConnector1" presStyleLbl="node1" presStyleIdx="0" presStyleCnt="0"/>
      <dgm:spPr/>
    </dgm:pt>
    <dgm:pt modelId="{28407E6E-0974-4331-849F-ECB952F098A1}" type="pres">
      <dgm:prSet presAssocID="{18E82753-EC25-4F3F-B733-569AD07274DE}" presName="hierChild2" presStyleCnt="0"/>
      <dgm:spPr/>
    </dgm:pt>
    <dgm:pt modelId="{F0F8A93B-81DD-476B-B0A2-1042D6BEFB43}" type="pres">
      <dgm:prSet presAssocID="{6F1FC6AC-A072-4FAB-965B-2EABC6246551}" presName="Name37" presStyleLbl="parChTrans1D2" presStyleIdx="0" presStyleCnt="2"/>
      <dgm:spPr/>
    </dgm:pt>
    <dgm:pt modelId="{1300ABC2-8709-460D-A358-AB27EA072AA2}" type="pres">
      <dgm:prSet presAssocID="{43B2294E-4DF4-4099-9BFD-C5FA9872AE73}" presName="hierRoot2" presStyleCnt="0">
        <dgm:presLayoutVars>
          <dgm:hierBranch val="init"/>
        </dgm:presLayoutVars>
      </dgm:prSet>
      <dgm:spPr/>
    </dgm:pt>
    <dgm:pt modelId="{89FF37B1-360D-4539-A83F-A7960CDAB0C3}" type="pres">
      <dgm:prSet presAssocID="{43B2294E-4DF4-4099-9BFD-C5FA9872AE73}" presName="rootComposite" presStyleCnt="0"/>
      <dgm:spPr/>
    </dgm:pt>
    <dgm:pt modelId="{6453F0B4-45C7-4DCA-B1F8-067C7E93D085}" type="pres">
      <dgm:prSet presAssocID="{43B2294E-4DF4-4099-9BFD-C5FA9872AE7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675AA91-55B8-4A1C-BC76-C03FED5A6282}" type="pres">
      <dgm:prSet presAssocID="{43B2294E-4DF4-4099-9BFD-C5FA9872AE73}" presName="rootConnector" presStyleLbl="node2" presStyleIdx="0" presStyleCnt="2"/>
      <dgm:spPr/>
    </dgm:pt>
    <dgm:pt modelId="{4F51370B-A96B-493D-9CA5-DA43C649BCBB}" type="pres">
      <dgm:prSet presAssocID="{43B2294E-4DF4-4099-9BFD-C5FA9872AE73}" presName="hierChild4" presStyleCnt="0"/>
      <dgm:spPr/>
    </dgm:pt>
    <dgm:pt modelId="{28637F55-409D-493E-A2F8-9DD32AB03028}" type="pres">
      <dgm:prSet presAssocID="{C42271E0-EDB1-4C09-B195-6867EC8E77AD}" presName="Name37" presStyleLbl="parChTrans1D3" presStyleIdx="0" presStyleCnt="2"/>
      <dgm:spPr/>
    </dgm:pt>
    <dgm:pt modelId="{49902515-F3C4-471F-8DFE-61BFBF258403}" type="pres">
      <dgm:prSet presAssocID="{D1D93E46-9BB3-4621-BB38-8D983F2BACFB}" presName="hierRoot2" presStyleCnt="0">
        <dgm:presLayoutVars>
          <dgm:hierBranch val="init"/>
        </dgm:presLayoutVars>
      </dgm:prSet>
      <dgm:spPr/>
    </dgm:pt>
    <dgm:pt modelId="{601ACAC7-F7F5-4036-9232-642B76CCF396}" type="pres">
      <dgm:prSet presAssocID="{D1D93E46-9BB3-4621-BB38-8D983F2BACFB}" presName="rootComposite" presStyleCnt="0"/>
      <dgm:spPr/>
    </dgm:pt>
    <dgm:pt modelId="{54EFBA58-291F-4B71-AA4B-154257AD3496}" type="pres">
      <dgm:prSet presAssocID="{D1D93E46-9BB3-4621-BB38-8D983F2BACFB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2D9292-DAEF-4002-9293-93C39963DF55}" type="pres">
      <dgm:prSet presAssocID="{D1D93E46-9BB3-4621-BB38-8D983F2BACFB}" presName="rootConnector" presStyleLbl="node3" presStyleIdx="0" presStyleCnt="2"/>
      <dgm:spPr/>
    </dgm:pt>
    <dgm:pt modelId="{DFBB9E58-0033-4DB5-B7F1-AD6E1615E3EC}" type="pres">
      <dgm:prSet presAssocID="{D1D93E46-9BB3-4621-BB38-8D983F2BACFB}" presName="hierChild4" presStyleCnt="0"/>
      <dgm:spPr/>
    </dgm:pt>
    <dgm:pt modelId="{B7BC6A06-01D6-458A-97A2-CB7A97FFDA19}" type="pres">
      <dgm:prSet presAssocID="{D1D93E46-9BB3-4621-BB38-8D983F2BACFB}" presName="hierChild5" presStyleCnt="0"/>
      <dgm:spPr/>
    </dgm:pt>
    <dgm:pt modelId="{3BFFF117-BBC6-4146-A1CC-6C6328294D1A}" type="pres">
      <dgm:prSet presAssocID="{43B2294E-4DF4-4099-9BFD-C5FA9872AE73}" presName="hierChild5" presStyleCnt="0"/>
      <dgm:spPr/>
    </dgm:pt>
    <dgm:pt modelId="{E51C5BCA-CA71-4D37-898F-95C598F2D56C}" type="pres">
      <dgm:prSet presAssocID="{E885A946-0957-42E5-A0BF-62384EB9C0EC}" presName="Name37" presStyleLbl="parChTrans1D2" presStyleIdx="1" presStyleCnt="2"/>
      <dgm:spPr/>
    </dgm:pt>
    <dgm:pt modelId="{D58E89C7-2F11-4236-B2A7-134DD3871FBE}" type="pres">
      <dgm:prSet presAssocID="{7DE94A0F-12CD-4F7E-B93D-58A8BC85C75E}" presName="hierRoot2" presStyleCnt="0">
        <dgm:presLayoutVars>
          <dgm:hierBranch val="init"/>
        </dgm:presLayoutVars>
      </dgm:prSet>
      <dgm:spPr/>
    </dgm:pt>
    <dgm:pt modelId="{081F0A17-4C75-4F5E-B00F-BDF2927DFC2B}" type="pres">
      <dgm:prSet presAssocID="{7DE94A0F-12CD-4F7E-B93D-58A8BC85C75E}" presName="rootComposite" presStyleCnt="0"/>
      <dgm:spPr/>
    </dgm:pt>
    <dgm:pt modelId="{442640BB-564E-4D8E-A6BE-356250947D22}" type="pres">
      <dgm:prSet presAssocID="{7DE94A0F-12CD-4F7E-B93D-58A8BC85C75E}" presName="rootText" presStyleLbl="node2" presStyleIdx="1" presStyleCnt="2">
        <dgm:presLayoutVars>
          <dgm:chPref val="3"/>
        </dgm:presLayoutVars>
      </dgm:prSet>
      <dgm:spPr/>
    </dgm:pt>
    <dgm:pt modelId="{E1F38B8F-5975-406E-8B79-FBE60C24267E}" type="pres">
      <dgm:prSet presAssocID="{7DE94A0F-12CD-4F7E-B93D-58A8BC85C75E}" presName="rootConnector" presStyleLbl="node2" presStyleIdx="1" presStyleCnt="2"/>
      <dgm:spPr/>
    </dgm:pt>
    <dgm:pt modelId="{D45DDA7C-D151-47F9-AD93-9FA258139910}" type="pres">
      <dgm:prSet presAssocID="{7DE94A0F-12CD-4F7E-B93D-58A8BC85C75E}" presName="hierChild4" presStyleCnt="0"/>
      <dgm:spPr/>
    </dgm:pt>
    <dgm:pt modelId="{1CE09C1A-6828-409C-9C71-595800696B59}" type="pres">
      <dgm:prSet presAssocID="{5AC17535-A762-4380-BB24-F1E125AEB829}" presName="Name37" presStyleLbl="parChTrans1D3" presStyleIdx="1" presStyleCnt="2"/>
      <dgm:spPr/>
    </dgm:pt>
    <dgm:pt modelId="{17B683AB-DDEF-408F-91F0-AE3CE972E047}" type="pres">
      <dgm:prSet presAssocID="{59ACA5D2-57B6-4909-9361-AFBB96D68C76}" presName="hierRoot2" presStyleCnt="0">
        <dgm:presLayoutVars>
          <dgm:hierBranch val="init"/>
        </dgm:presLayoutVars>
      </dgm:prSet>
      <dgm:spPr/>
    </dgm:pt>
    <dgm:pt modelId="{CDCC3758-CDA5-4CA3-A51F-24D97B93343A}" type="pres">
      <dgm:prSet presAssocID="{59ACA5D2-57B6-4909-9361-AFBB96D68C76}" presName="rootComposite" presStyleCnt="0"/>
      <dgm:spPr/>
    </dgm:pt>
    <dgm:pt modelId="{D011A198-DFD3-4790-A9A4-EC9876C5D818}" type="pres">
      <dgm:prSet presAssocID="{59ACA5D2-57B6-4909-9361-AFBB96D68C7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A7EEE81-6271-4125-A191-596684B96741}" type="pres">
      <dgm:prSet presAssocID="{59ACA5D2-57B6-4909-9361-AFBB96D68C76}" presName="rootConnector" presStyleLbl="node3" presStyleIdx="1" presStyleCnt="2"/>
      <dgm:spPr/>
    </dgm:pt>
    <dgm:pt modelId="{57410D89-402D-490C-965B-699C17914A42}" type="pres">
      <dgm:prSet presAssocID="{59ACA5D2-57B6-4909-9361-AFBB96D68C76}" presName="hierChild4" presStyleCnt="0"/>
      <dgm:spPr/>
    </dgm:pt>
    <dgm:pt modelId="{067AD9D1-4D77-4920-80E7-5DEE1D66ACFD}" type="pres">
      <dgm:prSet presAssocID="{B6E1E1EB-7A2C-4624-B44C-65BD0F0582E5}" presName="Name37" presStyleLbl="parChTrans1D4" presStyleIdx="0" presStyleCnt="11"/>
      <dgm:spPr/>
    </dgm:pt>
    <dgm:pt modelId="{AEB7B8F3-8A89-40DD-94DB-6CDB5A25808E}" type="pres">
      <dgm:prSet presAssocID="{88CE0738-7E18-4C45-B933-041563D3A538}" presName="hierRoot2" presStyleCnt="0">
        <dgm:presLayoutVars>
          <dgm:hierBranch val="init"/>
        </dgm:presLayoutVars>
      </dgm:prSet>
      <dgm:spPr/>
    </dgm:pt>
    <dgm:pt modelId="{FA5B7753-BF52-4994-AA1D-8E12C18AB389}" type="pres">
      <dgm:prSet presAssocID="{88CE0738-7E18-4C45-B933-041563D3A538}" presName="rootComposite" presStyleCnt="0"/>
      <dgm:spPr/>
    </dgm:pt>
    <dgm:pt modelId="{2996C41B-9CE8-4986-B62E-E8388F101458}" type="pres">
      <dgm:prSet presAssocID="{88CE0738-7E18-4C45-B933-041563D3A538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D530429-EC5B-485E-A17A-A0A72E3633D3}" type="pres">
      <dgm:prSet presAssocID="{88CE0738-7E18-4C45-B933-041563D3A538}" presName="rootConnector" presStyleLbl="node4" presStyleIdx="0" presStyleCnt="6"/>
      <dgm:spPr/>
    </dgm:pt>
    <dgm:pt modelId="{A90DD926-A6DA-4EF0-BB93-7039A1DC5B16}" type="pres">
      <dgm:prSet presAssocID="{88CE0738-7E18-4C45-B933-041563D3A538}" presName="hierChild4" presStyleCnt="0"/>
      <dgm:spPr/>
    </dgm:pt>
    <dgm:pt modelId="{3A51EFFE-F78E-40AA-95D0-B0FDD35570E5}" type="pres">
      <dgm:prSet presAssocID="{35214945-E0B2-48E2-8D39-067E327505C0}" presName="Name37" presStyleLbl="parChTrans1D4" presStyleIdx="1" presStyleCnt="11"/>
      <dgm:spPr/>
    </dgm:pt>
    <dgm:pt modelId="{33A18DF9-E270-4387-972B-1EAC284E468C}" type="pres">
      <dgm:prSet presAssocID="{BA665729-B573-440A-8EFB-69D8A0AB4977}" presName="hierRoot2" presStyleCnt="0">
        <dgm:presLayoutVars>
          <dgm:hierBranch val="init"/>
        </dgm:presLayoutVars>
      </dgm:prSet>
      <dgm:spPr/>
    </dgm:pt>
    <dgm:pt modelId="{27C186BD-99CC-4845-B20C-6D050B4AD380}" type="pres">
      <dgm:prSet presAssocID="{BA665729-B573-440A-8EFB-69D8A0AB4977}" presName="rootComposite" presStyleCnt="0"/>
      <dgm:spPr/>
    </dgm:pt>
    <dgm:pt modelId="{96FE9CF6-5D24-4138-A663-17DB2D598409}" type="pres">
      <dgm:prSet presAssocID="{BA665729-B573-440A-8EFB-69D8A0AB4977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840496-270A-44ED-AB4F-F49DACCF3817}" type="pres">
      <dgm:prSet presAssocID="{BA665729-B573-440A-8EFB-69D8A0AB4977}" presName="rootConnector" presStyleLbl="node4" presStyleIdx="1" presStyleCnt="6"/>
      <dgm:spPr/>
    </dgm:pt>
    <dgm:pt modelId="{2CB7221E-3826-4D3E-8EEB-792E32EFC538}" type="pres">
      <dgm:prSet presAssocID="{BA665729-B573-440A-8EFB-69D8A0AB4977}" presName="hierChild4" presStyleCnt="0"/>
      <dgm:spPr/>
    </dgm:pt>
    <dgm:pt modelId="{3B59541B-C74A-4BC0-B5F6-8B31C0E6D624}" type="pres">
      <dgm:prSet presAssocID="{BA665729-B573-440A-8EFB-69D8A0AB4977}" presName="hierChild5" presStyleCnt="0"/>
      <dgm:spPr/>
    </dgm:pt>
    <dgm:pt modelId="{31E6F486-966B-40D6-8DE7-133F0352FA54}" type="pres">
      <dgm:prSet presAssocID="{88CE0738-7E18-4C45-B933-041563D3A538}" presName="hierChild5" presStyleCnt="0"/>
      <dgm:spPr/>
    </dgm:pt>
    <dgm:pt modelId="{BADAAB4F-FD86-4B42-B1F0-7BACD9D7CDC4}" type="pres">
      <dgm:prSet presAssocID="{588BFD49-01C4-4913-ABAF-1D84300757A6}" presName="Name37" presStyleLbl="parChTrans1D4" presStyleIdx="2" presStyleCnt="11"/>
      <dgm:spPr/>
    </dgm:pt>
    <dgm:pt modelId="{CDC6FFA8-6667-4A8B-8A3E-E45A4C206620}" type="pres">
      <dgm:prSet presAssocID="{FE8E00C2-3567-4CE1-8D64-5A4874BA3F0C}" presName="hierRoot2" presStyleCnt="0">
        <dgm:presLayoutVars>
          <dgm:hierBranch val="init"/>
        </dgm:presLayoutVars>
      </dgm:prSet>
      <dgm:spPr/>
    </dgm:pt>
    <dgm:pt modelId="{A322FD29-2375-438A-8205-F08BB6DD59C8}" type="pres">
      <dgm:prSet presAssocID="{FE8E00C2-3567-4CE1-8D64-5A4874BA3F0C}" presName="rootComposite" presStyleCnt="0"/>
      <dgm:spPr/>
    </dgm:pt>
    <dgm:pt modelId="{4B7B9A27-C562-47E9-9A3A-B9161CFD434A}" type="pres">
      <dgm:prSet presAssocID="{FE8E00C2-3567-4CE1-8D64-5A4874BA3F0C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ACA72BB-9F4F-481A-A71A-0B1866116AE6}" type="pres">
      <dgm:prSet presAssocID="{FE8E00C2-3567-4CE1-8D64-5A4874BA3F0C}" presName="rootConnector" presStyleLbl="node4" presStyleIdx="2" presStyleCnt="6"/>
      <dgm:spPr/>
    </dgm:pt>
    <dgm:pt modelId="{875E5EB3-A31B-448F-8E5F-744BC468AE27}" type="pres">
      <dgm:prSet presAssocID="{FE8E00C2-3567-4CE1-8D64-5A4874BA3F0C}" presName="hierChild4" presStyleCnt="0"/>
      <dgm:spPr/>
    </dgm:pt>
    <dgm:pt modelId="{67ACE794-146F-4D94-B801-379225EAA81C}" type="pres">
      <dgm:prSet presAssocID="{10BC2771-F0A4-4059-86D6-8694B66FBE9D}" presName="Name37" presStyleLbl="parChTrans1D4" presStyleIdx="3" presStyleCnt="11"/>
      <dgm:spPr/>
    </dgm:pt>
    <dgm:pt modelId="{27192897-06EB-4DE9-8C21-2A352E5E5F5F}" type="pres">
      <dgm:prSet presAssocID="{1CFCB0D1-E0C4-40A6-AC47-53AA4A90CA6B}" presName="hierRoot2" presStyleCnt="0">
        <dgm:presLayoutVars>
          <dgm:hierBranch val="init"/>
        </dgm:presLayoutVars>
      </dgm:prSet>
      <dgm:spPr/>
    </dgm:pt>
    <dgm:pt modelId="{60E15897-E344-4360-A299-08A85F4C0EC3}" type="pres">
      <dgm:prSet presAssocID="{1CFCB0D1-E0C4-40A6-AC47-53AA4A90CA6B}" presName="rootComposite" presStyleCnt="0"/>
      <dgm:spPr/>
    </dgm:pt>
    <dgm:pt modelId="{7D01C8DE-7EA2-4D2A-8D5F-AB3A3429FDF3}" type="pres">
      <dgm:prSet presAssocID="{1CFCB0D1-E0C4-40A6-AC47-53AA4A90CA6B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EB97329-FEB0-41EF-87CE-1F81E1C43BD0}" type="pres">
      <dgm:prSet presAssocID="{1CFCB0D1-E0C4-40A6-AC47-53AA4A90CA6B}" presName="rootConnector" presStyleLbl="node4" presStyleIdx="3" presStyleCnt="6"/>
      <dgm:spPr/>
    </dgm:pt>
    <dgm:pt modelId="{0317A526-24D9-4896-B71E-895B7EF816B7}" type="pres">
      <dgm:prSet presAssocID="{1CFCB0D1-E0C4-40A6-AC47-53AA4A90CA6B}" presName="hierChild4" presStyleCnt="0"/>
      <dgm:spPr/>
    </dgm:pt>
    <dgm:pt modelId="{8903FCED-16C6-4D78-9EFD-BB666736FA23}" type="pres">
      <dgm:prSet presAssocID="{1CFCB0D1-E0C4-40A6-AC47-53AA4A90CA6B}" presName="hierChild5" presStyleCnt="0"/>
      <dgm:spPr/>
    </dgm:pt>
    <dgm:pt modelId="{ED93172B-F7C2-4CC5-A47C-BEA7179028C1}" type="pres">
      <dgm:prSet presAssocID="{FE8E00C2-3567-4CE1-8D64-5A4874BA3F0C}" presName="hierChild5" presStyleCnt="0"/>
      <dgm:spPr/>
    </dgm:pt>
    <dgm:pt modelId="{054A3679-6DB4-49F3-8C26-2F52A54F99F2}" type="pres">
      <dgm:prSet presAssocID="{F37DD941-5A36-4DE4-B510-5F9454FEC219}" presName="Name37" presStyleLbl="parChTrans1D4" presStyleIdx="4" presStyleCnt="11"/>
      <dgm:spPr/>
    </dgm:pt>
    <dgm:pt modelId="{6FAF85EF-485C-485B-B40F-308A77F7549C}" type="pres">
      <dgm:prSet presAssocID="{DB8D4B86-EAE1-4EBB-A308-5F2EF0649AB5}" presName="hierRoot2" presStyleCnt="0">
        <dgm:presLayoutVars>
          <dgm:hierBranch val="init"/>
        </dgm:presLayoutVars>
      </dgm:prSet>
      <dgm:spPr/>
    </dgm:pt>
    <dgm:pt modelId="{48252CDE-53B9-41AF-A925-ABD83E3B6190}" type="pres">
      <dgm:prSet presAssocID="{DB8D4B86-EAE1-4EBB-A308-5F2EF0649AB5}" presName="rootComposite" presStyleCnt="0"/>
      <dgm:spPr/>
    </dgm:pt>
    <dgm:pt modelId="{2D77E0AE-78B0-4DEB-8CCB-8D78211F531D}" type="pres">
      <dgm:prSet presAssocID="{DB8D4B86-EAE1-4EBB-A308-5F2EF0649AB5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B29354A-52D7-43EE-A8A0-4C6EAF292472}" type="pres">
      <dgm:prSet presAssocID="{DB8D4B86-EAE1-4EBB-A308-5F2EF0649AB5}" presName="rootConnector" presStyleLbl="node4" presStyleIdx="4" presStyleCnt="6"/>
      <dgm:spPr/>
    </dgm:pt>
    <dgm:pt modelId="{B8C2AB08-4030-4324-A346-0ADFFF6A220B}" type="pres">
      <dgm:prSet presAssocID="{DB8D4B86-EAE1-4EBB-A308-5F2EF0649AB5}" presName="hierChild4" presStyleCnt="0"/>
      <dgm:spPr/>
    </dgm:pt>
    <dgm:pt modelId="{E6044AFF-44CE-41E1-BB98-7D21743B2DB0}" type="pres">
      <dgm:prSet presAssocID="{89CC62A3-F209-4384-B6F2-3440566D0F48}" presName="Name37" presStyleLbl="parChTrans1D4" presStyleIdx="5" presStyleCnt="11"/>
      <dgm:spPr/>
    </dgm:pt>
    <dgm:pt modelId="{519FC517-4287-4682-BB54-45532D8C30FD}" type="pres">
      <dgm:prSet presAssocID="{36E70564-AA39-4BA2-B033-AEF76566BB58}" presName="hierRoot2" presStyleCnt="0">
        <dgm:presLayoutVars>
          <dgm:hierBranch val="init"/>
        </dgm:presLayoutVars>
      </dgm:prSet>
      <dgm:spPr/>
    </dgm:pt>
    <dgm:pt modelId="{43B8E67C-0B1C-4C88-BEF6-179D508ED24E}" type="pres">
      <dgm:prSet presAssocID="{36E70564-AA39-4BA2-B033-AEF76566BB58}" presName="rootComposite" presStyleCnt="0"/>
      <dgm:spPr/>
    </dgm:pt>
    <dgm:pt modelId="{E408CB39-44F0-44D0-BB3B-86CBD8758BCE}" type="pres">
      <dgm:prSet presAssocID="{36E70564-AA39-4BA2-B033-AEF76566BB58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9AFF78F-0592-4354-98D1-EA5FBFF35341}" type="pres">
      <dgm:prSet presAssocID="{36E70564-AA39-4BA2-B033-AEF76566BB58}" presName="rootConnector" presStyleLbl="node4" presStyleIdx="5" presStyleCnt="6"/>
      <dgm:spPr/>
    </dgm:pt>
    <dgm:pt modelId="{C250490F-76EB-4F65-B80C-A38A2ADA79E7}" type="pres">
      <dgm:prSet presAssocID="{36E70564-AA39-4BA2-B033-AEF76566BB58}" presName="hierChild4" presStyleCnt="0"/>
      <dgm:spPr/>
    </dgm:pt>
    <dgm:pt modelId="{784068E6-F3BA-4E12-BEA6-4C82F9C7FCC5}" type="pres">
      <dgm:prSet presAssocID="{36E70564-AA39-4BA2-B033-AEF76566BB58}" presName="hierChild5" presStyleCnt="0"/>
      <dgm:spPr/>
    </dgm:pt>
    <dgm:pt modelId="{7E68D27D-0AA3-4710-A4AE-0EA37AF798A2}" type="pres">
      <dgm:prSet presAssocID="{DB8D4B86-EAE1-4EBB-A308-5F2EF0649AB5}" presName="hierChild5" presStyleCnt="0"/>
      <dgm:spPr/>
    </dgm:pt>
    <dgm:pt modelId="{2E007469-DF92-46E7-9E6D-6D828E030633}" type="pres">
      <dgm:prSet presAssocID="{59ACA5D2-57B6-4909-9361-AFBB96D68C76}" presName="hierChild5" presStyleCnt="0"/>
      <dgm:spPr/>
    </dgm:pt>
    <dgm:pt modelId="{0C080F80-E126-41BD-870D-2F32316D5F59}" type="pres">
      <dgm:prSet presAssocID="{56A5059A-4D7C-4AA8-817C-B6694AD074A0}" presName="Name111" presStyleLbl="parChTrans1D4" presStyleIdx="6" presStyleCnt="11"/>
      <dgm:spPr/>
    </dgm:pt>
    <dgm:pt modelId="{89F8A264-CD61-46CE-9264-85CF5768137F}" type="pres">
      <dgm:prSet presAssocID="{015A57B5-BA08-4F8F-B5B0-B9820F399524}" presName="hierRoot3" presStyleCnt="0">
        <dgm:presLayoutVars>
          <dgm:hierBranch val="init"/>
        </dgm:presLayoutVars>
      </dgm:prSet>
      <dgm:spPr/>
    </dgm:pt>
    <dgm:pt modelId="{E27E3134-49DA-4975-BD0C-342F1429070D}" type="pres">
      <dgm:prSet presAssocID="{015A57B5-BA08-4F8F-B5B0-B9820F399524}" presName="rootComposite3" presStyleCnt="0"/>
      <dgm:spPr/>
    </dgm:pt>
    <dgm:pt modelId="{A9A8FA29-8F02-4F02-8464-810C3992C86F}" type="pres">
      <dgm:prSet presAssocID="{015A57B5-BA08-4F8F-B5B0-B9820F399524}" presName="rootText3" presStyleLbl="asst3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433678-79FB-4E1A-89A8-EB84B0E23A47}" type="pres">
      <dgm:prSet presAssocID="{015A57B5-BA08-4F8F-B5B0-B9820F399524}" presName="rootConnector3" presStyleLbl="asst3" presStyleIdx="0" presStyleCnt="5"/>
      <dgm:spPr/>
    </dgm:pt>
    <dgm:pt modelId="{F4E497B3-A3AA-47C8-A646-9CA20AA3BFA1}" type="pres">
      <dgm:prSet presAssocID="{015A57B5-BA08-4F8F-B5B0-B9820F399524}" presName="hierChild6" presStyleCnt="0"/>
      <dgm:spPr/>
    </dgm:pt>
    <dgm:pt modelId="{63B7ED64-11B1-4D52-9B23-6A7BC688243F}" type="pres">
      <dgm:prSet presAssocID="{015A57B5-BA08-4F8F-B5B0-B9820F399524}" presName="hierChild7" presStyleCnt="0"/>
      <dgm:spPr/>
    </dgm:pt>
    <dgm:pt modelId="{69E9ED40-3C3D-4391-8B96-4A1A137526A2}" type="pres">
      <dgm:prSet presAssocID="{BA5B53C2-1DC1-44F0-AD29-7DE20D6288B9}" presName="Name111" presStyleLbl="parChTrans1D4" presStyleIdx="7" presStyleCnt="11"/>
      <dgm:spPr/>
    </dgm:pt>
    <dgm:pt modelId="{6E564024-AA81-4534-AFFF-B0B41D4A9588}" type="pres">
      <dgm:prSet presAssocID="{7B947F60-854E-4790-AF74-6D50AF734C37}" presName="hierRoot3" presStyleCnt="0">
        <dgm:presLayoutVars>
          <dgm:hierBranch val="init"/>
        </dgm:presLayoutVars>
      </dgm:prSet>
      <dgm:spPr/>
    </dgm:pt>
    <dgm:pt modelId="{8EC00CDF-EA77-4166-8A07-D577877A5362}" type="pres">
      <dgm:prSet presAssocID="{7B947F60-854E-4790-AF74-6D50AF734C37}" presName="rootComposite3" presStyleCnt="0"/>
      <dgm:spPr/>
    </dgm:pt>
    <dgm:pt modelId="{33F0149E-3521-4746-88C0-020C0F04126C}" type="pres">
      <dgm:prSet presAssocID="{7B947F60-854E-4790-AF74-6D50AF734C37}" presName="rootText3" presStyleLbl="asst3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1E6929F-C299-4E46-B726-3A2855B984EB}" type="pres">
      <dgm:prSet presAssocID="{7B947F60-854E-4790-AF74-6D50AF734C37}" presName="rootConnector3" presStyleLbl="asst3" presStyleIdx="1" presStyleCnt="5"/>
      <dgm:spPr/>
    </dgm:pt>
    <dgm:pt modelId="{63D08966-A970-4085-91AD-B167EBE12EF0}" type="pres">
      <dgm:prSet presAssocID="{7B947F60-854E-4790-AF74-6D50AF734C37}" presName="hierChild6" presStyleCnt="0"/>
      <dgm:spPr/>
    </dgm:pt>
    <dgm:pt modelId="{6A1DB657-F79D-41D5-B2D8-8316A4795E21}" type="pres">
      <dgm:prSet presAssocID="{7B947F60-854E-4790-AF74-6D50AF734C37}" presName="hierChild7" presStyleCnt="0"/>
      <dgm:spPr/>
    </dgm:pt>
    <dgm:pt modelId="{D1F7384B-7C42-42A0-87A3-5EFE55AC6E24}" type="pres">
      <dgm:prSet presAssocID="{EA0DC831-1D43-4B29-9B67-2E6F2E0FB428}" presName="Name111" presStyleLbl="parChTrans1D4" presStyleIdx="8" presStyleCnt="11"/>
      <dgm:spPr/>
    </dgm:pt>
    <dgm:pt modelId="{1072053F-55AF-48F1-913A-A174A07E506E}" type="pres">
      <dgm:prSet presAssocID="{F4B7D7E0-8C0C-4B85-A5A4-5853D8141427}" presName="hierRoot3" presStyleCnt="0">
        <dgm:presLayoutVars>
          <dgm:hierBranch val="init"/>
        </dgm:presLayoutVars>
      </dgm:prSet>
      <dgm:spPr/>
    </dgm:pt>
    <dgm:pt modelId="{9AC88F3B-63D2-45B9-B9D5-5C4E00CD3E16}" type="pres">
      <dgm:prSet presAssocID="{F4B7D7E0-8C0C-4B85-A5A4-5853D8141427}" presName="rootComposite3" presStyleCnt="0"/>
      <dgm:spPr/>
    </dgm:pt>
    <dgm:pt modelId="{74939F97-BA60-490A-80E4-6A21B59F8CD8}" type="pres">
      <dgm:prSet presAssocID="{F4B7D7E0-8C0C-4B85-A5A4-5853D8141427}" presName="rootText3" presStyleLbl="asst3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579713-AB45-4650-8399-80EBC7FA1BF5}" type="pres">
      <dgm:prSet presAssocID="{F4B7D7E0-8C0C-4B85-A5A4-5853D8141427}" presName="rootConnector3" presStyleLbl="asst3" presStyleIdx="2" presStyleCnt="5"/>
      <dgm:spPr/>
    </dgm:pt>
    <dgm:pt modelId="{926B4223-3AC9-4F16-BE0E-A7F1AC0FEF73}" type="pres">
      <dgm:prSet presAssocID="{F4B7D7E0-8C0C-4B85-A5A4-5853D8141427}" presName="hierChild6" presStyleCnt="0"/>
      <dgm:spPr/>
    </dgm:pt>
    <dgm:pt modelId="{2075D6FB-2D8C-4A56-BCC0-BD09CA69F467}" type="pres">
      <dgm:prSet presAssocID="{F4B7D7E0-8C0C-4B85-A5A4-5853D8141427}" presName="hierChild7" presStyleCnt="0"/>
      <dgm:spPr/>
    </dgm:pt>
    <dgm:pt modelId="{DAED5AE6-4225-41B5-991D-A3EEEDA74531}" type="pres">
      <dgm:prSet presAssocID="{69D5BFAF-F44B-4A55-9641-863E116A6621}" presName="Name111" presStyleLbl="parChTrans1D4" presStyleIdx="9" presStyleCnt="11"/>
      <dgm:spPr/>
    </dgm:pt>
    <dgm:pt modelId="{1583FEFA-986F-42C4-B772-62D4A53531F6}" type="pres">
      <dgm:prSet presAssocID="{287E68A4-40E7-4ACE-A6E2-6B02DC6FCF59}" presName="hierRoot3" presStyleCnt="0">
        <dgm:presLayoutVars>
          <dgm:hierBranch val="init"/>
        </dgm:presLayoutVars>
      </dgm:prSet>
      <dgm:spPr/>
    </dgm:pt>
    <dgm:pt modelId="{8214E4BE-9722-4AD1-A508-2E800C3532BA}" type="pres">
      <dgm:prSet presAssocID="{287E68A4-40E7-4ACE-A6E2-6B02DC6FCF59}" presName="rootComposite3" presStyleCnt="0"/>
      <dgm:spPr/>
    </dgm:pt>
    <dgm:pt modelId="{AA94A418-146B-4586-AA19-D4E1806666B3}" type="pres">
      <dgm:prSet presAssocID="{287E68A4-40E7-4ACE-A6E2-6B02DC6FCF59}" presName="rootText3" presStyleLbl="asst3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4D619BC-5AA4-419D-ADF3-2C5210611FAA}" type="pres">
      <dgm:prSet presAssocID="{287E68A4-40E7-4ACE-A6E2-6B02DC6FCF59}" presName="rootConnector3" presStyleLbl="asst3" presStyleIdx="3" presStyleCnt="5"/>
      <dgm:spPr/>
    </dgm:pt>
    <dgm:pt modelId="{4C80176E-6D34-4A77-92B1-94C953422DF8}" type="pres">
      <dgm:prSet presAssocID="{287E68A4-40E7-4ACE-A6E2-6B02DC6FCF59}" presName="hierChild6" presStyleCnt="0"/>
      <dgm:spPr/>
    </dgm:pt>
    <dgm:pt modelId="{964A6CA9-52EF-44CF-8619-99859D458B0C}" type="pres">
      <dgm:prSet presAssocID="{287E68A4-40E7-4ACE-A6E2-6B02DC6FCF59}" presName="hierChild7" presStyleCnt="0"/>
      <dgm:spPr/>
    </dgm:pt>
    <dgm:pt modelId="{FA24DBC3-B08A-4500-92FD-11013F7942CC}" type="pres">
      <dgm:prSet presAssocID="{FEE375F1-F613-48CD-98F0-76472D0F5155}" presName="Name111" presStyleLbl="parChTrans1D4" presStyleIdx="10" presStyleCnt="11"/>
      <dgm:spPr/>
    </dgm:pt>
    <dgm:pt modelId="{8F432D51-EA25-4237-95B7-F99C073F46CA}" type="pres">
      <dgm:prSet presAssocID="{8FF9D301-747E-4BAB-81E0-67F0C2778CEF}" presName="hierRoot3" presStyleCnt="0">
        <dgm:presLayoutVars>
          <dgm:hierBranch val="init"/>
        </dgm:presLayoutVars>
      </dgm:prSet>
      <dgm:spPr/>
    </dgm:pt>
    <dgm:pt modelId="{9349F556-1465-40A3-8527-0F743F4F6BFD}" type="pres">
      <dgm:prSet presAssocID="{8FF9D301-747E-4BAB-81E0-67F0C2778CEF}" presName="rootComposite3" presStyleCnt="0"/>
      <dgm:spPr/>
    </dgm:pt>
    <dgm:pt modelId="{295EECA2-0329-4155-954E-8EB6359713C2}" type="pres">
      <dgm:prSet presAssocID="{8FF9D301-747E-4BAB-81E0-67F0C2778CEF}" presName="rootText3" presStyleLbl="asst3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F667EAA-04DA-4AFD-B6CA-B0F71BECCB87}" type="pres">
      <dgm:prSet presAssocID="{8FF9D301-747E-4BAB-81E0-67F0C2778CEF}" presName="rootConnector3" presStyleLbl="asst3" presStyleIdx="4" presStyleCnt="5"/>
      <dgm:spPr/>
    </dgm:pt>
    <dgm:pt modelId="{40FA9C1F-480F-4BE9-B155-BAAFEAC26270}" type="pres">
      <dgm:prSet presAssocID="{8FF9D301-747E-4BAB-81E0-67F0C2778CEF}" presName="hierChild6" presStyleCnt="0"/>
      <dgm:spPr/>
    </dgm:pt>
    <dgm:pt modelId="{0223A4EB-D3B0-493B-B8CA-5C769DEE5136}" type="pres">
      <dgm:prSet presAssocID="{8FF9D301-747E-4BAB-81E0-67F0C2778CEF}" presName="hierChild7" presStyleCnt="0"/>
      <dgm:spPr/>
    </dgm:pt>
    <dgm:pt modelId="{9FA48A3B-6556-4B72-8C0F-CCDFD761BF98}" type="pres">
      <dgm:prSet presAssocID="{7DE94A0F-12CD-4F7E-B93D-58A8BC85C75E}" presName="hierChild5" presStyleCnt="0"/>
      <dgm:spPr/>
    </dgm:pt>
    <dgm:pt modelId="{7168BCFC-C015-42EF-83ED-878E620D3539}" type="pres">
      <dgm:prSet presAssocID="{18E82753-EC25-4F3F-B733-569AD07274DE}" presName="hierChild3" presStyleCnt="0"/>
      <dgm:spPr/>
    </dgm:pt>
  </dgm:ptLst>
  <dgm:cxnLst>
    <dgm:cxn modelId="{C1C45F48-519C-4C57-967B-2E4C6B8DF6E5}" type="presOf" srcId="{287E68A4-40E7-4ACE-A6E2-6B02DC6FCF59}" destId="{F4D619BC-5AA4-419D-ADF3-2C5210611FAA}" srcOrd="1" destOrd="0" presId="urn:microsoft.com/office/officeart/2005/8/layout/orgChart1"/>
    <dgm:cxn modelId="{5435AE54-8EA3-469E-9581-8E3B21036ECC}" type="presOf" srcId="{287E68A4-40E7-4ACE-A6E2-6B02DC6FCF59}" destId="{AA94A418-146B-4586-AA19-D4E1806666B3}" srcOrd="0" destOrd="0" presId="urn:microsoft.com/office/officeart/2005/8/layout/orgChart1"/>
    <dgm:cxn modelId="{56F37EE4-CCB0-42F2-AA7A-B8A1187781CC}" srcId="{18E82753-EC25-4F3F-B733-569AD07274DE}" destId="{43B2294E-4DF4-4099-9BFD-C5FA9872AE73}" srcOrd="0" destOrd="0" parTransId="{6F1FC6AC-A072-4FAB-965B-2EABC6246551}" sibTransId="{74F763A8-99E3-4E8E-BB3A-CFBF2673A104}"/>
    <dgm:cxn modelId="{DD1A6EEB-D756-4DFB-8DF5-7CCA19091143}" type="presOf" srcId="{7B947F60-854E-4790-AF74-6D50AF734C37}" destId="{51E6929F-C299-4E46-B726-3A2855B984EB}" srcOrd="1" destOrd="0" presId="urn:microsoft.com/office/officeart/2005/8/layout/orgChart1"/>
    <dgm:cxn modelId="{1ED8B9B1-3360-4D3B-AE9D-E271C956A9B2}" type="presOf" srcId="{BA665729-B573-440A-8EFB-69D8A0AB4977}" destId="{B4840496-270A-44ED-AB4F-F49DACCF3817}" srcOrd="1" destOrd="0" presId="urn:microsoft.com/office/officeart/2005/8/layout/orgChart1"/>
    <dgm:cxn modelId="{9A8B80A4-6374-43ED-A01D-FD00131EB197}" type="presOf" srcId="{6F1FC6AC-A072-4FAB-965B-2EABC6246551}" destId="{F0F8A93B-81DD-476B-B0A2-1042D6BEFB43}" srcOrd="0" destOrd="0" presId="urn:microsoft.com/office/officeart/2005/8/layout/orgChart1"/>
    <dgm:cxn modelId="{32E1F675-8467-407D-B507-347A783BCB92}" type="presOf" srcId="{43B2294E-4DF4-4099-9BFD-C5FA9872AE73}" destId="{9675AA91-55B8-4A1C-BC76-C03FED5A6282}" srcOrd="1" destOrd="0" presId="urn:microsoft.com/office/officeart/2005/8/layout/orgChart1"/>
    <dgm:cxn modelId="{596EE6A9-719A-4A27-A9A1-98E67D0266CB}" srcId="{18E82753-EC25-4F3F-B733-569AD07274DE}" destId="{7DE94A0F-12CD-4F7E-B93D-58A8BC85C75E}" srcOrd="1" destOrd="0" parTransId="{E885A946-0957-42E5-A0BF-62384EB9C0EC}" sibTransId="{FDD21075-EF73-49CA-8BCE-31E224E68FEF}"/>
    <dgm:cxn modelId="{3E8E15E5-2F9C-4E9F-BE01-4A498308725F}" type="presOf" srcId="{59ACA5D2-57B6-4909-9361-AFBB96D68C76}" destId="{D011A198-DFD3-4790-A9A4-EC9876C5D818}" srcOrd="0" destOrd="0" presId="urn:microsoft.com/office/officeart/2005/8/layout/orgChart1"/>
    <dgm:cxn modelId="{6157EADC-EC09-4C68-9DF3-120380B5A08D}" srcId="{88CE0738-7E18-4C45-B933-041563D3A538}" destId="{BA665729-B573-440A-8EFB-69D8A0AB4977}" srcOrd="0" destOrd="0" parTransId="{35214945-E0B2-48E2-8D39-067E327505C0}" sibTransId="{E52A8983-3A93-46D6-997F-13B09E7971ED}"/>
    <dgm:cxn modelId="{51672186-6A35-4247-9B54-B4BF39A41D53}" type="presOf" srcId="{18E82753-EC25-4F3F-B733-569AD07274DE}" destId="{86ABAAA2-3A6B-4052-9DC9-3FD4CC70D332}" srcOrd="0" destOrd="0" presId="urn:microsoft.com/office/officeart/2005/8/layout/orgChart1"/>
    <dgm:cxn modelId="{D3026E7F-5FA2-4D28-A6F7-5D8B7CD54835}" type="presOf" srcId="{BA5B53C2-1DC1-44F0-AD29-7DE20D6288B9}" destId="{69E9ED40-3C3D-4391-8B96-4A1A137526A2}" srcOrd="0" destOrd="0" presId="urn:microsoft.com/office/officeart/2005/8/layout/orgChart1"/>
    <dgm:cxn modelId="{70074203-499B-4676-8E12-68FAA2B79756}" type="presOf" srcId="{43B2294E-4DF4-4099-9BFD-C5FA9872AE73}" destId="{6453F0B4-45C7-4DCA-B1F8-067C7E93D085}" srcOrd="0" destOrd="0" presId="urn:microsoft.com/office/officeart/2005/8/layout/orgChart1"/>
    <dgm:cxn modelId="{3E8D45E1-DAD5-49D2-96F9-435B2D03BB4D}" type="presOf" srcId="{E885A946-0957-42E5-A0BF-62384EB9C0EC}" destId="{E51C5BCA-CA71-4D37-898F-95C598F2D56C}" srcOrd="0" destOrd="0" presId="urn:microsoft.com/office/officeart/2005/8/layout/orgChart1"/>
    <dgm:cxn modelId="{2B4861A7-9E08-4255-B3C2-7D7D08BA1D8D}" type="presOf" srcId="{7DE94A0F-12CD-4F7E-B93D-58A8BC85C75E}" destId="{E1F38B8F-5975-406E-8B79-FBE60C24267E}" srcOrd="1" destOrd="0" presId="urn:microsoft.com/office/officeart/2005/8/layout/orgChart1"/>
    <dgm:cxn modelId="{8F6CFDE9-BF8B-4AA8-BE64-F9FD9488B714}" srcId="{59ACA5D2-57B6-4909-9361-AFBB96D68C76}" destId="{F4B7D7E0-8C0C-4B85-A5A4-5853D8141427}" srcOrd="5" destOrd="0" parTransId="{EA0DC831-1D43-4B29-9B67-2E6F2E0FB428}" sibTransId="{99CED545-6119-453E-BA86-1F91C12F199C}"/>
    <dgm:cxn modelId="{BCA16C52-5E71-41B8-80F6-74A3A8AE1B35}" type="presOf" srcId="{F37DD941-5A36-4DE4-B510-5F9454FEC219}" destId="{054A3679-6DB4-49F3-8C26-2F52A54F99F2}" srcOrd="0" destOrd="0" presId="urn:microsoft.com/office/officeart/2005/8/layout/orgChart1"/>
    <dgm:cxn modelId="{AA3E49FA-B275-49E0-A24F-5D8F8243E135}" type="presOf" srcId="{5AC17535-A762-4380-BB24-F1E125AEB829}" destId="{1CE09C1A-6828-409C-9C71-595800696B59}" srcOrd="0" destOrd="0" presId="urn:microsoft.com/office/officeart/2005/8/layout/orgChart1"/>
    <dgm:cxn modelId="{E0AE61BF-604B-4496-B20F-9DC1C0D3F2D3}" type="presOf" srcId="{D1D93E46-9BB3-4621-BB38-8D983F2BACFB}" destId="{54EFBA58-291F-4B71-AA4B-154257AD3496}" srcOrd="0" destOrd="0" presId="urn:microsoft.com/office/officeart/2005/8/layout/orgChart1"/>
    <dgm:cxn modelId="{F654D399-B4B2-4799-B1D7-0310B1DF89CE}" srcId="{FB60EC8F-8E1F-43DA-A98D-8A19F49D604E}" destId="{18E82753-EC25-4F3F-B733-569AD07274DE}" srcOrd="0" destOrd="0" parTransId="{0D6784CA-99B8-4223-BD00-6C0D06CE280E}" sibTransId="{4EB3BD76-6789-41EE-B1E1-0D73B7751610}"/>
    <dgm:cxn modelId="{5C21F79C-BB26-4E26-8962-BAF290152FFD}" srcId="{43B2294E-4DF4-4099-9BFD-C5FA9872AE73}" destId="{D1D93E46-9BB3-4621-BB38-8D983F2BACFB}" srcOrd="0" destOrd="0" parTransId="{C42271E0-EDB1-4C09-B195-6867EC8E77AD}" sibTransId="{DE47C5F2-0C54-45B8-AF3C-EA0D25704B35}"/>
    <dgm:cxn modelId="{94E4FFD7-B7C1-4A2F-A181-C6C575E881C1}" type="presOf" srcId="{35214945-E0B2-48E2-8D39-067E327505C0}" destId="{3A51EFFE-F78E-40AA-95D0-B0FDD35570E5}" srcOrd="0" destOrd="0" presId="urn:microsoft.com/office/officeart/2005/8/layout/orgChart1"/>
    <dgm:cxn modelId="{225BD122-3470-42DD-8701-996A02B26C43}" srcId="{59ACA5D2-57B6-4909-9361-AFBB96D68C76}" destId="{015A57B5-BA08-4F8F-B5B0-B9820F399524}" srcOrd="3" destOrd="0" parTransId="{56A5059A-4D7C-4AA8-817C-B6694AD074A0}" sibTransId="{366AC950-A4C7-41A8-9886-AEFCDAF4231D}"/>
    <dgm:cxn modelId="{38F7D61A-45EC-4A45-AB82-74FD52A4CA0C}" srcId="{59ACA5D2-57B6-4909-9361-AFBB96D68C76}" destId="{FE8E00C2-3567-4CE1-8D64-5A4874BA3F0C}" srcOrd="1" destOrd="0" parTransId="{588BFD49-01C4-4913-ABAF-1D84300757A6}" sibTransId="{B7F209A1-AD1F-49BE-AE9B-A6EF0CD395D1}"/>
    <dgm:cxn modelId="{83CE6158-8A86-4492-ABB9-F1B8BC80E059}" type="presOf" srcId="{FE8E00C2-3567-4CE1-8D64-5A4874BA3F0C}" destId="{7ACA72BB-9F4F-481A-A71A-0B1866116AE6}" srcOrd="1" destOrd="0" presId="urn:microsoft.com/office/officeart/2005/8/layout/orgChart1"/>
    <dgm:cxn modelId="{8EEE1CBE-2A63-47FC-A1D8-F7290089D695}" type="presOf" srcId="{B6E1E1EB-7A2C-4624-B44C-65BD0F0582E5}" destId="{067AD9D1-4D77-4920-80E7-5DEE1D66ACFD}" srcOrd="0" destOrd="0" presId="urn:microsoft.com/office/officeart/2005/8/layout/orgChart1"/>
    <dgm:cxn modelId="{0866F6B5-BDB4-4254-9AB1-3EFEF658D6FB}" type="presOf" srcId="{1CFCB0D1-E0C4-40A6-AC47-53AA4A90CA6B}" destId="{EEB97329-FEB0-41EF-87CE-1F81E1C43BD0}" srcOrd="1" destOrd="0" presId="urn:microsoft.com/office/officeart/2005/8/layout/orgChart1"/>
    <dgm:cxn modelId="{83DD4AD1-50C1-44ED-BE8A-CB920E077E27}" type="presOf" srcId="{BA665729-B573-440A-8EFB-69D8A0AB4977}" destId="{96FE9CF6-5D24-4138-A663-17DB2D598409}" srcOrd="0" destOrd="0" presId="urn:microsoft.com/office/officeart/2005/8/layout/orgChart1"/>
    <dgm:cxn modelId="{94917E89-2185-4F8C-81DA-D4C4AE1990FD}" type="presOf" srcId="{F4B7D7E0-8C0C-4B85-A5A4-5853D8141427}" destId="{74939F97-BA60-490A-80E4-6A21B59F8CD8}" srcOrd="0" destOrd="0" presId="urn:microsoft.com/office/officeart/2005/8/layout/orgChart1"/>
    <dgm:cxn modelId="{33E5CF7B-38A7-4140-8A09-1AA8B83332CD}" type="presOf" srcId="{88CE0738-7E18-4C45-B933-041563D3A538}" destId="{8D530429-EC5B-485E-A17A-A0A72E3633D3}" srcOrd="1" destOrd="0" presId="urn:microsoft.com/office/officeart/2005/8/layout/orgChart1"/>
    <dgm:cxn modelId="{E72E407D-049B-44DE-97B7-E666F1F2CDE2}" type="presOf" srcId="{FEE375F1-F613-48CD-98F0-76472D0F5155}" destId="{FA24DBC3-B08A-4500-92FD-11013F7942CC}" srcOrd="0" destOrd="0" presId="urn:microsoft.com/office/officeart/2005/8/layout/orgChart1"/>
    <dgm:cxn modelId="{5B9F0545-7E79-48B2-956C-CFFED01B4AFE}" srcId="{59ACA5D2-57B6-4909-9361-AFBB96D68C76}" destId="{88CE0738-7E18-4C45-B933-041563D3A538}" srcOrd="0" destOrd="0" parTransId="{B6E1E1EB-7A2C-4624-B44C-65BD0F0582E5}" sibTransId="{F7BD503F-80CA-441C-888A-CC5437FAAFE8}"/>
    <dgm:cxn modelId="{A136A8DB-494E-4ABB-B241-6405C5598330}" type="presOf" srcId="{7DE94A0F-12CD-4F7E-B93D-58A8BC85C75E}" destId="{442640BB-564E-4D8E-A6BE-356250947D22}" srcOrd="0" destOrd="0" presId="urn:microsoft.com/office/officeart/2005/8/layout/orgChart1"/>
    <dgm:cxn modelId="{3FD67339-A5B9-4AA3-A773-4F47EEC1EBC3}" type="presOf" srcId="{59ACA5D2-57B6-4909-9361-AFBB96D68C76}" destId="{3A7EEE81-6271-4125-A191-596684B96741}" srcOrd="1" destOrd="0" presId="urn:microsoft.com/office/officeart/2005/8/layout/orgChart1"/>
    <dgm:cxn modelId="{80B854E1-F963-4213-9DFB-7AE04F37410D}" type="presOf" srcId="{FE8E00C2-3567-4CE1-8D64-5A4874BA3F0C}" destId="{4B7B9A27-C562-47E9-9A3A-B9161CFD434A}" srcOrd="0" destOrd="0" presId="urn:microsoft.com/office/officeart/2005/8/layout/orgChart1"/>
    <dgm:cxn modelId="{C2AAB880-9670-4DA9-8F10-B874D5BA802C}" type="presOf" srcId="{8FF9D301-747E-4BAB-81E0-67F0C2778CEF}" destId="{8F667EAA-04DA-4AFD-B6CA-B0F71BECCB87}" srcOrd="1" destOrd="0" presId="urn:microsoft.com/office/officeart/2005/8/layout/orgChart1"/>
    <dgm:cxn modelId="{B493B542-A8A5-4A71-9FFF-C48A21FBF1C1}" type="presOf" srcId="{EA0DC831-1D43-4B29-9B67-2E6F2E0FB428}" destId="{D1F7384B-7C42-42A0-87A3-5EFE55AC6E24}" srcOrd="0" destOrd="0" presId="urn:microsoft.com/office/officeart/2005/8/layout/orgChart1"/>
    <dgm:cxn modelId="{2ED51532-6033-4421-9BDB-0B0E013113CF}" type="presOf" srcId="{015A57B5-BA08-4F8F-B5B0-B9820F399524}" destId="{26433678-79FB-4E1A-89A8-EB84B0E23A47}" srcOrd="1" destOrd="0" presId="urn:microsoft.com/office/officeart/2005/8/layout/orgChart1"/>
    <dgm:cxn modelId="{4B3EBD93-E7F2-468A-8369-CF20E3B2CB3E}" type="presOf" srcId="{36E70564-AA39-4BA2-B033-AEF76566BB58}" destId="{39AFF78F-0592-4354-98D1-EA5FBFF35341}" srcOrd="1" destOrd="0" presId="urn:microsoft.com/office/officeart/2005/8/layout/orgChart1"/>
    <dgm:cxn modelId="{A84E0E37-E28A-413F-BBDD-008F836B085D}" srcId="{59ACA5D2-57B6-4909-9361-AFBB96D68C76}" destId="{287E68A4-40E7-4ACE-A6E2-6B02DC6FCF59}" srcOrd="6" destOrd="0" parTransId="{69D5BFAF-F44B-4A55-9641-863E116A6621}" sibTransId="{01762746-4434-41D0-91D0-D801DA37E98E}"/>
    <dgm:cxn modelId="{689252BD-A0FD-46A4-AB02-B88EE84894C0}" type="presOf" srcId="{69D5BFAF-F44B-4A55-9641-863E116A6621}" destId="{DAED5AE6-4225-41B5-991D-A3EEEDA74531}" srcOrd="0" destOrd="0" presId="urn:microsoft.com/office/officeart/2005/8/layout/orgChart1"/>
    <dgm:cxn modelId="{D895B73C-665E-4069-8B86-61F0DA355F68}" type="presOf" srcId="{1CFCB0D1-E0C4-40A6-AC47-53AA4A90CA6B}" destId="{7D01C8DE-7EA2-4D2A-8D5F-AB3A3429FDF3}" srcOrd="0" destOrd="0" presId="urn:microsoft.com/office/officeart/2005/8/layout/orgChart1"/>
    <dgm:cxn modelId="{D9240116-CBBF-4675-861F-1C2B2ACD3894}" type="presOf" srcId="{56A5059A-4D7C-4AA8-817C-B6694AD074A0}" destId="{0C080F80-E126-41BD-870D-2F32316D5F59}" srcOrd="0" destOrd="0" presId="urn:microsoft.com/office/officeart/2005/8/layout/orgChart1"/>
    <dgm:cxn modelId="{F26E9E21-8B2C-4D9A-8926-5D804BA3B611}" type="presOf" srcId="{18E82753-EC25-4F3F-B733-569AD07274DE}" destId="{7B327BCE-5F3C-499B-B7FC-9C5A85FA99A1}" srcOrd="1" destOrd="0" presId="urn:microsoft.com/office/officeart/2005/8/layout/orgChart1"/>
    <dgm:cxn modelId="{66E8B55F-F206-428C-9A15-BB7D6F1B73BA}" srcId="{FE8E00C2-3567-4CE1-8D64-5A4874BA3F0C}" destId="{1CFCB0D1-E0C4-40A6-AC47-53AA4A90CA6B}" srcOrd="0" destOrd="0" parTransId="{10BC2771-F0A4-4059-86D6-8694B66FBE9D}" sibTransId="{8A83B985-365F-4245-A479-E5A10ECE933F}"/>
    <dgm:cxn modelId="{AA9ED806-8C22-476A-B7E5-CA83144D1D8C}" type="presOf" srcId="{89CC62A3-F209-4384-B6F2-3440566D0F48}" destId="{E6044AFF-44CE-41E1-BB98-7D21743B2DB0}" srcOrd="0" destOrd="0" presId="urn:microsoft.com/office/officeart/2005/8/layout/orgChart1"/>
    <dgm:cxn modelId="{A0018C60-C586-4192-9DED-F5C7C6064471}" srcId="{59ACA5D2-57B6-4909-9361-AFBB96D68C76}" destId="{DB8D4B86-EAE1-4EBB-A308-5F2EF0649AB5}" srcOrd="2" destOrd="0" parTransId="{F37DD941-5A36-4DE4-B510-5F9454FEC219}" sibTransId="{AAAC1C3C-6E47-41C2-ACD5-B094E1B78A99}"/>
    <dgm:cxn modelId="{D468183F-E926-4FEA-9F8E-6870EC1FBAAF}" srcId="{59ACA5D2-57B6-4909-9361-AFBB96D68C76}" destId="{8FF9D301-747E-4BAB-81E0-67F0C2778CEF}" srcOrd="7" destOrd="0" parTransId="{FEE375F1-F613-48CD-98F0-76472D0F5155}" sibTransId="{2EC7E5F7-7258-4D94-99D8-18730010A680}"/>
    <dgm:cxn modelId="{CBB3848A-AC42-4518-ADB1-0E51F3BB64FF}" type="presOf" srcId="{10BC2771-F0A4-4059-86D6-8694B66FBE9D}" destId="{67ACE794-146F-4D94-B801-379225EAA81C}" srcOrd="0" destOrd="0" presId="urn:microsoft.com/office/officeart/2005/8/layout/orgChart1"/>
    <dgm:cxn modelId="{2725D1FD-5005-4094-8EC1-285E4F3CF7F9}" srcId="{59ACA5D2-57B6-4909-9361-AFBB96D68C76}" destId="{7B947F60-854E-4790-AF74-6D50AF734C37}" srcOrd="4" destOrd="0" parTransId="{BA5B53C2-1DC1-44F0-AD29-7DE20D6288B9}" sibTransId="{87C03757-4720-4F90-95B9-7EC0EE11BAA8}"/>
    <dgm:cxn modelId="{67F9FA52-0375-44AC-850D-7A157AD9A04B}" type="presOf" srcId="{7B947F60-854E-4790-AF74-6D50AF734C37}" destId="{33F0149E-3521-4746-88C0-020C0F04126C}" srcOrd="0" destOrd="0" presId="urn:microsoft.com/office/officeart/2005/8/layout/orgChart1"/>
    <dgm:cxn modelId="{5CBAB1B7-8C94-46D2-9BCE-D453A3DF3F4B}" type="presOf" srcId="{C42271E0-EDB1-4C09-B195-6867EC8E77AD}" destId="{28637F55-409D-493E-A2F8-9DD32AB03028}" srcOrd="0" destOrd="0" presId="urn:microsoft.com/office/officeart/2005/8/layout/orgChart1"/>
    <dgm:cxn modelId="{DBFCE1A0-5993-492E-A879-6188C9976F82}" srcId="{DB8D4B86-EAE1-4EBB-A308-5F2EF0649AB5}" destId="{36E70564-AA39-4BA2-B033-AEF76566BB58}" srcOrd="0" destOrd="0" parTransId="{89CC62A3-F209-4384-B6F2-3440566D0F48}" sibTransId="{1603B34D-61AE-460D-9BF2-521469240705}"/>
    <dgm:cxn modelId="{60B5252F-194C-45F5-B5A9-2E508840BD2B}" type="presOf" srcId="{588BFD49-01C4-4913-ABAF-1D84300757A6}" destId="{BADAAB4F-FD86-4B42-B1F0-7BACD9D7CDC4}" srcOrd="0" destOrd="0" presId="urn:microsoft.com/office/officeart/2005/8/layout/orgChart1"/>
    <dgm:cxn modelId="{41C9A698-13FE-4771-AD5A-4D1771FCDA50}" srcId="{7DE94A0F-12CD-4F7E-B93D-58A8BC85C75E}" destId="{59ACA5D2-57B6-4909-9361-AFBB96D68C76}" srcOrd="0" destOrd="0" parTransId="{5AC17535-A762-4380-BB24-F1E125AEB829}" sibTransId="{F8DCD817-4F1E-4A9F-9693-80592141EE5F}"/>
    <dgm:cxn modelId="{BD483E09-7023-4959-B30E-EDD0860A4040}" type="presOf" srcId="{36E70564-AA39-4BA2-B033-AEF76566BB58}" destId="{E408CB39-44F0-44D0-BB3B-86CBD8758BCE}" srcOrd="0" destOrd="0" presId="urn:microsoft.com/office/officeart/2005/8/layout/orgChart1"/>
    <dgm:cxn modelId="{FDA92107-7B08-4D62-B8A0-8C6241AC6978}" type="presOf" srcId="{F4B7D7E0-8C0C-4B85-A5A4-5853D8141427}" destId="{B2579713-AB45-4650-8399-80EBC7FA1BF5}" srcOrd="1" destOrd="0" presId="urn:microsoft.com/office/officeart/2005/8/layout/orgChart1"/>
    <dgm:cxn modelId="{DD9DD7FC-6F99-413B-A399-E077D7535C56}" type="presOf" srcId="{FB60EC8F-8E1F-43DA-A98D-8A19F49D604E}" destId="{D34CF042-BC1D-4B72-AF0C-EAD42163632F}" srcOrd="0" destOrd="0" presId="urn:microsoft.com/office/officeart/2005/8/layout/orgChart1"/>
    <dgm:cxn modelId="{1852904A-2463-4887-AB72-F5F856C4845F}" type="presOf" srcId="{D1D93E46-9BB3-4621-BB38-8D983F2BACFB}" destId="{FA2D9292-DAEF-4002-9293-93C39963DF55}" srcOrd="1" destOrd="0" presId="urn:microsoft.com/office/officeart/2005/8/layout/orgChart1"/>
    <dgm:cxn modelId="{86F04232-246C-48C9-8B08-284D0AC9EDEB}" type="presOf" srcId="{8FF9D301-747E-4BAB-81E0-67F0C2778CEF}" destId="{295EECA2-0329-4155-954E-8EB6359713C2}" srcOrd="0" destOrd="0" presId="urn:microsoft.com/office/officeart/2005/8/layout/orgChart1"/>
    <dgm:cxn modelId="{DC64F56A-B054-4871-9FFB-E1E619FA06EA}" type="presOf" srcId="{DB8D4B86-EAE1-4EBB-A308-5F2EF0649AB5}" destId="{1B29354A-52D7-43EE-A8A0-4C6EAF292472}" srcOrd="1" destOrd="0" presId="urn:microsoft.com/office/officeart/2005/8/layout/orgChart1"/>
    <dgm:cxn modelId="{5FE05162-0C30-49DB-BBE2-CC355BBCBF55}" type="presOf" srcId="{DB8D4B86-EAE1-4EBB-A308-5F2EF0649AB5}" destId="{2D77E0AE-78B0-4DEB-8CCB-8D78211F531D}" srcOrd="0" destOrd="0" presId="urn:microsoft.com/office/officeart/2005/8/layout/orgChart1"/>
    <dgm:cxn modelId="{538A40C8-5B35-4947-A469-3EDFD439A0C0}" type="presOf" srcId="{015A57B5-BA08-4F8F-B5B0-B9820F399524}" destId="{A9A8FA29-8F02-4F02-8464-810C3992C86F}" srcOrd="0" destOrd="0" presId="urn:microsoft.com/office/officeart/2005/8/layout/orgChart1"/>
    <dgm:cxn modelId="{A3C6D623-B325-4351-B53E-8F4F4C0135D2}" type="presOf" srcId="{88CE0738-7E18-4C45-B933-041563D3A538}" destId="{2996C41B-9CE8-4986-B62E-E8388F101458}" srcOrd="0" destOrd="0" presId="urn:microsoft.com/office/officeart/2005/8/layout/orgChart1"/>
    <dgm:cxn modelId="{4E06C165-5DED-493A-9ADF-A4D191702E1D}" type="presParOf" srcId="{D34CF042-BC1D-4B72-AF0C-EAD42163632F}" destId="{095ECD91-9F3C-4A5B-8625-0B24894F4258}" srcOrd="0" destOrd="0" presId="urn:microsoft.com/office/officeart/2005/8/layout/orgChart1"/>
    <dgm:cxn modelId="{BD7C0C7E-CB8F-43F4-83B4-0C54C5259C6C}" type="presParOf" srcId="{095ECD91-9F3C-4A5B-8625-0B24894F4258}" destId="{E6750670-F5FF-498B-BD01-AAC4860AF17F}" srcOrd="0" destOrd="0" presId="urn:microsoft.com/office/officeart/2005/8/layout/orgChart1"/>
    <dgm:cxn modelId="{AD0B4BB5-C787-475C-B001-0D919DF8DACD}" type="presParOf" srcId="{E6750670-F5FF-498B-BD01-AAC4860AF17F}" destId="{86ABAAA2-3A6B-4052-9DC9-3FD4CC70D332}" srcOrd="0" destOrd="0" presId="urn:microsoft.com/office/officeart/2005/8/layout/orgChart1"/>
    <dgm:cxn modelId="{6C6C5620-06A3-431B-9200-BC2C4E3D1A00}" type="presParOf" srcId="{E6750670-F5FF-498B-BD01-AAC4860AF17F}" destId="{7B327BCE-5F3C-499B-B7FC-9C5A85FA99A1}" srcOrd="1" destOrd="0" presId="urn:microsoft.com/office/officeart/2005/8/layout/orgChart1"/>
    <dgm:cxn modelId="{837BF021-C54A-4B77-A860-F977198D047B}" type="presParOf" srcId="{095ECD91-9F3C-4A5B-8625-0B24894F4258}" destId="{28407E6E-0974-4331-849F-ECB952F098A1}" srcOrd="1" destOrd="0" presId="urn:microsoft.com/office/officeart/2005/8/layout/orgChart1"/>
    <dgm:cxn modelId="{AC69AA00-BF73-4AAF-886C-4934FE09FDDD}" type="presParOf" srcId="{28407E6E-0974-4331-849F-ECB952F098A1}" destId="{F0F8A93B-81DD-476B-B0A2-1042D6BEFB43}" srcOrd="0" destOrd="0" presId="urn:microsoft.com/office/officeart/2005/8/layout/orgChart1"/>
    <dgm:cxn modelId="{A9262F86-C87C-471B-A007-85747EE5DEBF}" type="presParOf" srcId="{28407E6E-0974-4331-849F-ECB952F098A1}" destId="{1300ABC2-8709-460D-A358-AB27EA072AA2}" srcOrd="1" destOrd="0" presId="urn:microsoft.com/office/officeart/2005/8/layout/orgChart1"/>
    <dgm:cxn modelId="{E3EB3D29-7921-48B2-9306-D2271C86F872}" type="presParOf" srcId="{1300ABC2-8709-460D-A358-AB27EA072AA2}" destId="{89FF37B1-360D-4539-A83F-A7960CDAB0C3}" srcOrd="0" destOrd="0" presId="urn:microsoft.com/office/officeart/2005/8/layout/orgChart1"/>
    <dgm:cxn modelId="{99C6BFF3-2914-4406-ABC9-4834A85A966A}" type="presParOf" srcId="{89FF37B1-360D-4539-A83F-A7960CDAB0C3}" destId="{6453F0B4-45C7-4DCA-B1F8-067C7E93D085}" srcOrd="0" destOrd="0" presId="urn:microsoft.com/office/officeart/2005/8/layout/orgChart1"/>
    <dgm:cxn modelId="{59C5B713-4F8E-4786-8B2D-4B9D5FCC1FB8}" type="presParOf" srcId="{89FF37B1-360D-4539-A83F-A7960CDAB0C3}" destId="{9675AA91-55B8-4A1C-BC76-C03FED5A6282}" srcOrd="1" destOrd="0" presId="urn:microsoft.com/office/officeart/2005/8/layout/orgChart1"/>
    <dgm:cxn modelId="{30B589EB-5A2B-4008-AEFC-4A5A5C9C89FD}" type="presParOf" srcId="{1300ABC2-8709-460D-A358-AB27EA072AA2}" destId="{4F51370B-A96B-493D-9CA5-DA43C649BCBB}" srcOrd="1" destOrd="0" presId="urn:microsoft.com/office/officeart/2005/8/layout/orgChart1"/>
    <dgm:cxn modelId="{F114FE8A-B2BF-4534-8583-BE4D8A1A75FA}" type="presParOf" srcId="{4F51370B-A96B-493D-9CA5-DA43C649BCBB}" destId="{28637F55-409D-493E-A2F8-9DD32AB03028}" srcOrd="0" destOrd="0" presId="urn:microsoft.com/office/officeart/2005/8/layout/orgChart1"/>
    <dgm:cxn modelId="{5AE6B629-4C0D-40C0-828F-86E84907A6FE}" type="presParOf" srcId="{4F51370B-A96B-493D-9CA5-DA43C649BCBB}" destId="{49902515-F3C4-471F-8DFE-61BFBF258403}" srcOrd="1" destOrd="0" presId="urn:microsoft.com/office/officeart/2005/8/layout/orgChart1"/>
    <dgm:cxn modelId="{B8DB9843-107D-44E2-BEAD-178AAD2B3DF4}" type="presParOf" srcId="{49902515-F3C4-471F-8DFE-61BFBF258403}" destId="{601ACAC7-F7F5-4036-9232-642B76CCF396}" srcOrd="0" destOrd="0" presId="urn:microsoft.com/office/officeart/2005/8/layout/orgChart1"/>
    <dgm:cxn modelId="{EA9773E4-ACDC-4E31-9626-4DE3E16276C4}" type="presParOf" srcId="{601ACAC7-F7F5-4036-9232-642B76CCF396}" destId="{54EFBA58-291F-4B71-AA4B-154257AD3496}" srcOrd="0" destOrd="0" presId="urn:microsoft.com/office/officeart/2005/8/layout/orgChart1"/>
    <dgm:cxn modelId="{3F6B6639-60AD-402E-80DF-1816F411B3F8}" type="presParOf" srcId="{601ACAC7-F7F5-4036-9232-642B76CCF396}" destId="{FA2D9292-DAEF-4002-9293-93C39963DF55}" srcOrd="1" destOrd="0" presId="urn:microsoft.com/office/officeart/2005/8/layout/orgChart1"/>
    <dgm:cxn modelId="{9B2A6E83-B30C-41B9-8280-8B983E5C7168}" type="presParOf" srcId="{49902515-F3C4-471F-8DFE-61BFBF258403}" destId="{DFBB9E58-0033-4DB5-B7F1-AD6E1615E3EC}" srcOrd="1" destOrd="0" presId="urn:microsoft.com/office/officeart/2005/8/layout/orgChart1"/>
    <dgm:cxn modelId="{B9285A28-2EEC-49B1-9ED6-073721E915E6}" type="presParOf" srcId="{49902515-F3C4-471F-8DFE-61BFBF258403}" destId="{B7BC6A06-01D6-458A-97A2-CB7A97FFDA19}" srcOrd="2" destOrd="0" presId="urn:microsoft.com/office/officeart/2005/8/layout/orgChart1"/>
    <dgm:cxn modelId="{2DF589DD-4415-4F11-965A-AAF19870FF9D}" type="presParOf" srcId="{1300ABC2-8709-460D-A358-AB27EA072AA2}" destId="{3BFFF117-BBC6-4146-A1CC-6C6328294D1A}" srcOrd="2" destOrd="0" presId="urn:microsoft.com/office/officeart/2005/8/layout/orgChart1"/>
    <dgm:cxn modelId="{863E3FAA-4A34-406C-AD51-C4CAE354EA5C}" type="presParOf" srcId="{28407E6E-0974-4331-849F-ECB952F098A1}" destId="{E51C5BCA-CA71-4D37-898F-95C598F2D56C}" srcOrd="2" destOrd="0" presId="urn:microsoft.com/office/officeart/2005/8/layout/orgChart1"/>
    <dgm:cxn modelId="{C36A28C5-0CEE-41AE-8813-A2FF960E8BF3}" type="presParOf" srcId="{28407E6E-0974-4331-849F-ECB952F098A1}" destId="{D58E89C7-2F11-4236-B2A7-134DD3871FBE}" srcOrd="3" destOrd="0" presId="urn:microsoft.com/office/officeart/2005/8/layout/orgChart1"/>
    <dgm:cxn modelId="{DBF43DC7-0D0A-4CA3-B733-06D4CBC42B09}" type="presParOf" srcId="{D58E89C7-2F11-4236-B2A7-134DD3871FBE}" destId="{081F0A17-4C75-4F5E-B00F-BDF2927DFC2B}" srcOrd="0" destOrd="0" presId="urn:microsoft.com/office/officeart/2005/8/layout/orgChart1"/>
    <dgm:cxn modelId="{D85E8C67-BB45-4290-93D1-34861D56A64D}" type="presParOf" srcId="{081F0A17-4C75-4F5E-B00F-BDF2927DFC2B}" destId="{442640BB-564E-4D8E-A6BE-356250947D22}" srcOrd="0" destOrd="0" presId="urn:microsoft.com/office/officeart/2005/8/layout/orgChart1"/>
    <dgm:cxn modelId="{43289B5B-1F89-412B-82EC-018BFAF076D5}" type="presParOf" srcId="{081F0A17-4C75-4F5E-B00F-BDF2927DFC2B}" destId="{E1F38B8F-5975-406E-8B79-FBE60C24267E}" srcOrd="1" destOrd="0" presId="urn:microsoft.com/office/officeart/2005/8/layout/orgChart1"/>
    <dgm:cxn modelId="{5BD78104-579D-4044-AFDA-8ACFB5E33A87}" type="presParOf" srcId="{D58E89C7-2F11-4236-B2A7-134DD3871FBE}" destId="{D45DDA7C-D151-47F9-AD93-9FA258139910}" srcOrd="1" destOrd="0" presId="urn:microsoft.com/office/officeart/2005/8/layout/orgChart1"/>
    <dgm:cxn modelId="{3084CA84-7D94-481E-B8D1-056F7A67A693}" type="presParOf" srcId="{D45DDA7C-D151-47F9-AD93-9FA258139910}" destId="{1CE09C1A-6828-409C-9C71-595800696B59}" srcOrd="0" destOrd="0" presId="urn:microsoft.com/office/officeart/2005/8/layout/orgChart1"/>
    <dgm:cxn modelId="{52B6F79A-BD04-4687-8D58-C2E6A2E6105B}" type="presParOf" srcId="{D45DDA7C-D151-47F9-AD93-9FA258139910}" destId="{17B683AB-DDEF-408F-91F0-AE3CE972E047}" srcOrd="1" destOrd="0" presId="urn:microsoft.com/office/officeart/2005/8/layout/orgChart1"/>
    <dgm:cxn modelId="{693AF5B8-A33E-4D74-B97D-23761FBE731B}" type="presParOf" srcId="{17B683AB-DDEF-408F-91F0-AE3CE972E047}" destId="{CDCC3758-CDA5-4CA3-A51F-24D97B93343A}" srcOrd="0" destOrd="0" presId="urn:microsoft.com/office/officeart/2005/8/layout/orgChart1"/>
    <dgm:cxn modelId="{0E2A86A6-FC8B-4D0A-AEDD-27FD8F907B92}" type="presParOf" srcId="{CDCC3758-CDA5-4CA3-A51F-24D97B93343A}" destId="{D011A198-DFD3-4790-A9A4-EC9876C5D818}" srcOrd="0" destOrd="0" presId="urn:microsoft.com/office/officeart/2005/8/layout/orgChart1"/>
    <dgm:cxn modelId="{BFBE4F02-E81A-4D86-8A71-C7BEECF5CE0A}" type="presParOf" srcId="{CDCC3758-CDA5-4CA3-A51F-24D97B93343A}" destId="{3A7EEE81-6271-4125-A191-596684B96741}" srcOrd="1" destOrd="0" presId="urn:microsoft.com/office/officeart/2005/8/layout/orgChart1"/>
    <dgm:cxn modelId="{35A618D0-A41A-4300-9CB8-F147B6EA2AD8}" type="presParOf" srcId="{17B683AB-DDEF-408F-91F0-AE3CE972E047}" destId="{57410D89-402D-490C-965B-699C17914A42}" srcOrd="1" destOrd="0" presId="urn:microsoft.com/office/officeart/2005/8/layout/orgChart1"/>
    <dgm:cxn modelId="{DA1F3968-EB5B-436B-BFDB-C2F3E1008242}" type="presParOf" srcId="{57410D89-402D-490C-965B-699C17914A42}" destId="{067AD9D1-4D77-4920-80E7-5DEE1D66ACFD}" srcOrd="0" destOrd="0" presId="urn:microsoft.com/office/officeart/2005/8/layout/orgChart1"/>
    <dgm:cxn modelId="{EA4CA916-3AED-4AA2-8219-426E5EE97486}" type="presParOf" srcId="{57410D89-402D-490C-965B-699C17914A42}" destId="{AEB7B8F3-8A89-40DD-94DB-6CDB5A25808E}" srcOrd="1" destOrd="0" presId="urn:microsoft.com/office/officeart/2005/8/layout/orgChart1"/>
    <dgm:cxn modelId="{A53B4A70-EEEA-4E2A-814C-BC650FBDBDAE}" type="presParOf" srcId="{AEB7B8F3-8A89-40DD-94DB-6CDB5A25808E}" destId="{FA5B7753-BF52-4994-AA1D-8E12C18AB389}" srcOrd="0" destOrd="0" presId="urn:microsoft.com/office/officeart/2005/8/layout/orgChart1"/>
    <dgm:cxn modelId="{23DD6122-D67E-4AE6-BDEB-A4447AC4806E}" type="presParOf" srcId="{FA5B7753-BF52-4994-AA1D-8E12C18AB389}" destId="{2996C41B-9CE8-4986-B62E-E8388F101458}" srcOrd="0" destOrd="0" presId="urn:microsoft.com/office/officeart/2005/8/layout/orgChart1"/>
    <dgm:cxn modelId="{9B34B4A7-97BF-494E-8898-3FEF1D95C5DB}" type="presParOf" srcId="{FA5B7753-BF52-4994-AA1D-8E12C18AB389}" destId="{8D530429-EC5B-485E-A17A-A0A72E3633D3}" srcOrd="1" destOrd="0" presId="urn:microsoft.com/office/officeart/2005/8/layout/orgChart1"/>
    <dgm:cxn modelId="{BDD2F27A-1030-44CE-A634-9C2F32FDC018}" type="presParOf" srcId="{AEB7B8F3-8A89-40DD-94DB-6CDB5A25808E}" destId="{A90DD926-A6DA-4EF0-BB93-7039A1DC5B16}" srcOrd="1" destOrd="0" presId="urn:microsoft.com/office/officeart/2005/8/layout/orgChart1"/>
    <dgm:cxn modelId="{372F7D7A-DBC0-482C-BB6C-4D1C7865CEFA}" type="presParOf" srcId="{A90DD926-A6DA-4EF0-BB93-7039A1DC5B16}" destId="{3A51EFFE-F78E-40AA-95D0-B0FDD35570E5}" srcOrd="0" destOrd="0" presId="urn:microsoft.com/office/officeart/2005/8/layout/orgChart1"/>
    <dgm:cxn modelId="{99427ADB-64B6-465A-8D89-20DC4D6C047A}" type="presParOf" srcId="{A90DD926-A6DA-4EF0-BB93-7039A1DC5B16}" destId="{33A18DF9-E270-4387-972B-1EAC284E468C}" srcOrd="1" destOrd="0" presId="urn:microsoft.com/office/officeart/2005/8/layout/orgChart1"/>
    <dgm:cxn modelId="{830308E1-BC36-4A9D-8EDF-65DBBC2B8423}" type="presParOf" srcId="{33A18DF9-E270-4387-972B-1EAC284E468C}" destId="{27C186BD-99CC-4845-B20C-6D050B4AD380}" srcOrd="0" destOrd="0" presId="urn:microsoft.com/office/officeart/2005/8/layout/orgChart1"/>
    <dgm:cxn modelId="{F39C0AD3-EC25-4FB4-815D-AC5BAAA15F97}" type="presParOf" srcId="{27C186BD-99CC-4845-B20C-6D050B4AD380}" destId="{96FE9CF6-5D24-4138-A663-17DB2D598409}" srcOrd="0" destOrd="0" presId="urn:microsoft.com/office/officeart/2005/8/layout/orgChart1"/>
    <dgm:cxn modelId="{3F8D84DA-AB90-41A0-9DEE-CBB2B6925E88}" type="presParOf" srcId="{27C186BD-99CC-4845-B20C-6D050B4AD380}" destId="{B4840496-270A-44ED-AB4F-F49DACCF3817}" srcOrd="1" destOrd="0" presId="urn:microsoft.com/office/officeart/2005/8/layout/orgChart1"/>
    <dgm:cxn modelId="{2ACF806F-D6FB-447B-B164-E6421EA37117}" type="presParOf" srcId="{33A18DF9-E270-4387-972B-1EAC284E468C}" destId="{2CB7221E-3826-4D3E-8EEB-792E32EFC538}" srcOrd="1" destOrd="0" presId="urn:microsoft.com/office/officeart/2005/8/layout/orgChart1"/>
    <dgm:cxn modelId="{76494D15-BC07-4A08-914B-9DAEF50840CF}" type="presParOf" srcId="{33A18DF9-E270-4387-972B-1EAC284E468C}" destId="{3B59541B-C74A-4BC0-B5F6-8B31C0E6D624}" srcOrd="2" destOrd="0" presId="urn:microsoft.com/office/officeart/2005/8/layout/orgChart1"/>
    <dgm:cxn modelId="{CDF3A5E2-1C87-4D1A-BEF1-2F43DD2B0408}" type="presParOf" srcId="{AEB7B8F3-8A89-40DD-94DB-6CDB5A25808E}" destId="{31E6F486-966B-40D6-8DE7-133F0352FA54}" srcOrd="2" destOrd="0" presId="urn:microsoft.com/office/officeart/2005/8/layout/orgChart1"/>
    <dgm:cxn modelId="{773FD89E-A555-4B14-825A-0DA21270997A}" type="presParOf" srcId="{57410D89-402D-490C-965B-699C17914A42}" destId="{BADAAB4F-FD86-4B42-B1F0-7BACD9D7CDC4}" srcOrd="2" destOrd="0" presId="urn:microsoft.com/office/officeart/2005/8/layout/orgChart1"/>
    <dgm:cxn modelId="{CC696702-36CA-4F46-83A2-5A18530E06F5}" type="presParOf" srcId="{57410D89-402D-490C-965B-699C17914A42}" destId="{CDC6FFA8-6667-4A8B-8A3E-E45A4C206620}" srcOrd="3" destOrd="0" presId="urn:microsoft.com/office/officeart/2005/8/layout/orgChart1"/>
    <dgm:cxn modelId="{F46B6B5F-5D91-440C-90A9-471F0C402FF1}" type="presParOf" srcId="{CDC6FFA8-6667-4A8B-8A3E-E45A4C206620}" destId="{A322FD29-2375-438A-8205-F08BB6DD59C8}" srcOrd="0" destOrd="0" presId="urn:microsoft.com/office/officeart/2005/8/layout/orgChart1"/>
    <dgm:cxn modelId="{5E153E30-9D1C-431C-A2FC-ABAFD6BA8E5A}" type="presParOf" srcId="{A322FD29-2375-438A-8205-F08BB6DD59C8}" destId="{4B7B9A27-C562-47E9-9A3A-B9161CFD434A}" srcOrd="0" destOrd="0" presId="urn:microsoft.com/office/officeart/2005/8/layout/orgChart1"/>
    <dgm:cxn modelId="{00275269-C46C-45C0-ABD2-C459C467C0E6}" type="presParOf" srcId="{A322FD29-2375-438A-8205-F08BB6DD59C8}" destId="{7ACA72BB-9F4F-481A-A71A-0B1866116AE6}" srcOrd="1" destOrd="0" presId="urn:microsoft.com/office/officeart/2005/8/layout/orgChart1"/>
    <dgm:cxn modelId="{4A7B0F39-3641-4895-B3AF-1B5BE68A5CEB}" type="presParOf" srcId="{CDC6FFA8-6667-4A8B-8A3E-E45A4C206620}" destId="{875E5EB3-A31B-448F-8E5F-744BC468AE27}" srcOrd="1" destOrd="0" presId="urn:microsoft.com/office/officeart/2005/8/layout/orgChart1"/>
    <dgm:cxn modelId="{A5510D35-D651-4C0C-A811-9A8B66246CE9}" type="presParOf" srcId="{875E5EB3-A31B-448F-8E5F-744BC468AE27}" destId="{67ACE794-146F-4D94-B801-379225EAA81C}" srcOrd="0" destOrd="0" presId="urn:microsoft.com/office/officeart/2005/8/layout/orgChart1"/>
    <dgm:cxn modelId="{699DA8E4-7672-4421-83E4-D3A9090F2FD4}" type="presParOf" srcId="{875E5EB3-A31B-448F-8E5F-744BC468AE27}" destId="{27192897-06EB-4DE9-8C21-2A352E5E5F5F}" srcOrd="1" destOrd="0" presId="urn:microsoft.com/office/officeart/2005/8/layout/orgChart1"/>
    <dgm:cxn modelId="{6A2A566C-FD67-4C8C-8F10-5F6F21345B5E}" type="presParOf" srcId="{27192897-06EB-4DE9-8C21-2A352E5E5F5F}" destId="{60E15897-E344-4360-A299-08A85F4C0EC3}" srcOrd="0" destOrd="0" presId="urn:microsoft.com/office/officeart/2005/8/layout/orgChart1"/>
    <dgm:cxn modelId="{23B59E49-08CF-4D3C-8D51-B6CDFEE78381}" type="presParOf" srcId="{60E15897-E344-4360-A299-08A85F4C0EC3}" destId="{7D01C8DE-7EA2-4D2A-8D5F-AB3A3429FDF3}" srcOrd="0" destOrd="0" presId="urn:microsoft.com/office/officeart/2005/8/layout/orgChart1"/>
    <dgm:cxn modelId="{252B97C7-2023-402A-A59D-4998D43212A2}" type="presParOf" srcId="{60E15897-E344-4360-A299-08A85F4C0EC3}" destId="{EEB97329-FEB0-41EF-87CE-1F81E1C43BD0}" srcOrd="1" destOrd="0" presId="urn:microsoft.com/office/officeart/2005/8/layout/orgChart1"/>
    <dgm:cxn modelId="{416662A6-6984-459C-A44E-08A8393722AC}" type="presParOf" srcId="{27192897-06EB-4DE9-8C21-2A352E5E5F5F}" destId="{0317A526-24D9-4896-B71E-895B7EF816B7}" srcOrd="1" destOrd="0" presId="urn:microsoft.com/office/officeart/2005/8/layout/orgChart1"/>
    <dgm:cxn modelId="{A0B40CEF-3116-438C-BA95-AB7C0710AAB9}" type="presParOf" srcId="{27192897-06EB-4DE9-8C21-2A352E5E5F5F}" destId="{8903FCED-16C6-4D78-9EFD-BB666736FA23}" srcOrd="2" destOrd="0" presId="urn:microsoft.com/office/officeart/2005/8/layout/orgChart1"/>
    <dgm:cxn modelId="{9E9AD8A1-F5F3-44C2-B823-10FACA7F534A}" type="presParOf" srcId="{CDC6FFA8-6667-4A8B-8A3E-E45A4C206620}" destId="{ED93172B-F7C2-4CC5-A47C-BEA7179028C1}" srcOrd="2" destOrd="0" presId="urn:microsoft.com/office/officeart/2005/8/layout/orgChart1"/>
    <dgm:cxn modelId="{716EA137-54C2-45E1-ACCF-E3C1CA568FB1}" type="presParOf" srcId="{57410D89-402D-490C-965B-699C17914A42}" destId="{054A3679-6DB4-49F3-8C26-2F52A54F99F2}" srcOrd="4" destOrd="0" presId="urn:microsoft.com/office/officeart/2005/8/layout/orgChart1"/>
    <dgm:cxn modelId="{2F11791A-8714-4823-8F33-8F3492D73A3D}" type="presParOf" srcId="{57410D89-402D-490C-965B-699C17914A42}" destId="{6FAF85EF-485C-485B-B40F-308A77F7549C}" srcOrd="5" destOrd="0" presId="urn:microsoft.com/office/officeart/2005/8/layout/orgChart1"/>
    <dgm:cxn modelId="{C1F3B74D-CDAD-4FB1-943C-42D02CB32EB2}" type="presParOf" srcId="{6FAF85EF-485C-485B-B40F-308A77F7549C}" destId="{48252CDE-53B9-41AF-A925-ABD83E3B6190}" srcOrd="0" destOrd="0" presId="urn:microsoft.com/office/officeart/2005/8/layout/orgChart1"/>
    <dgm:cxn modelId="{14FD8177-5753-41D8-91BA-E99F0FFD508D}" type="presParOf" srcId="{48252CDE-53B9-41AF-A925-ABD83E3B6190}" destId="{2D77E0AE-78B0-4DEB-8CCB-8D78211F531D}" srcOrd="0" destOrd="0" presId="urn:microsoft.com/office/officeart/2005/8/layout/orgChart1"/>
    <dgm:cxn modelId="{BBA4A438-7021-4556-B645-D7041174DFE1}" type="presParOf" srcId="{48252CDE-53B9-41AF-A925-ABD83E3B6190}" destId="{1B29354A-52D7-43EE-A8A0-4C6EAF292472}" srcOrd="1" destOrd="0" presId="urn:microsoft.com/office/officeart/2005/8/layout/orgChart1"/>
    <dgm:cxn modelId="{0046374C-1EEC-4CB7-899B-2D97ADDC7C22}" type="presParOf" srcId="{6FAF85EF-485C-485B-B40F-308A77F7549C}" destId="{B8C2AB08-4030-4324-A346-0ADFFF6A220B}" srcOrd="1" destOrd="0" presId="urn:microsoft.com/office/officeart/2005/8/layout/orgChart1"/>
    <dgm:cxn modelId="{66939F38-7292-46E1-8032-F80760B5C675}" type="presParOf" srcId="{B8C2AB08-4030-4324-A346-0ADFFF6A220B}" destId="{E6044AFF-44CE-41E1-BB98-7D21743B2DB0}" srcOrd="0" destOrd="0" presId="urn:microsoft.com/office/officeart/2005/8/layout/orgChart1"/>
    <dgm:cxn modelId="{AE12A4E8-32D3-4746-902B-0BFF7613D729}" type="presParOf" srcId="{B8C2AB08-4030-4324-A346-0ADFFF6A220B}" destId="{519FC517-4287-4682-BB54-45532D8C30FD}" srcOrd="1" destOrd="0" presId="urn:microsoft.com/office/officeart/2005/8/layout/orgChart1"/>
    <dgm:cxn modelId="{6C616C7E-6942-4626-9B55-1E8EFEC3A459}" type="presParOf" srcId="{519FC517-4287-4682-BB54-45532D8C30FD}" destId="{43B8E67C-0B1C-4C88-BEF6-179D508ED24E}" srcOrd="0" destOrd="0" presId="urn:microsoft.com/office/officeart/2005/8/layout/orgChart1"/>
    <dgm:cxn modelId="{AF2F1FC5-A92C-4D24-8064-AB2984E06935}" type="presParOf" srcId="{43B8E67C-0B1C-4C88-BEF6-179D508ED24E}" destId="{E408CB39-44F0-44D0-BB3B-86CBD8758BCE}" srcOrd="0" destOrd="0" presId="urn:microsoft.com/office/officeart/2005/8/layout/orgChart1"/>
    <dgm:cxn modelId="{982225BE-7132-45B3-85E6-18C0CB5EDD86}" type="presParOf" srcId="{43B8E67C-0B1C-4C88-BEF6-179D508ED24E}" destId="{39AFF78F-0592-4354-98D1-EA5FBFF35341}" srcOrd="1" destOrd="0" presId="urn:microsoft.com/office/officeart/2005/8/layout/orgChart1"/>
    <dgm:cxn modelId="{59A49A41-36C0-4195-BB2A-C9969EE2DFB7}" type="presParOf" srcId="{519FC517-4287-4682-BB54-45532D8C30FD}" destId="{C250490F-76EB-4F65-B80C-A38A2ADA79E7}" srcOrd="1" destOrd="0" presId="urn:microsoft.com/office/officeart/2005/8/layout/orgChart1"/>
    <dgm:cxn modelId="{21F34F39-B048-40D1-98DE-2346432AAB77}" type="presParOf" srcId="{519FC517-4287-4682-BB54-45532D8C30FD}" destId="{784068E6-F3BA-4E12-BEA6-4C82F9C7FCC5}" srcOrd="2" destOrd="0" presId="urn:microsoft.com/office/officeart/2005/8/layout/orgChart1"/>
    <dgm:cxn modelId="{A4DDB0A4-D214-44C9-83A7-04DA15D9CFAD}" type="presParOf" srcId="{6FAF85EF-485C-485B-B40F-308A77F7549C}" destId="{7E68D27D-0AA3-4710-A4AE-0EA37AF798A2}" srcOrd="2" destOrd="0" presId="urn:microsoft.com/office/officeart/2005/8/layout/orgChart1"/>
    <dgm:cxn modelId="{003AC9EB-728D-496A-99D1-E1C59BBFD912}" type="presParOf" srcId="{17B683AB-DDEF-408F-91F0-AE3CE972E047}" destId="{2E007469-DF92-46E7-9E6D-6D828E030633}" srcOrd="2" destOrd="0" presId="urn:microsoft.com/office/officeart/2005/8/layout/orgChart1"/>
    <dgm:cxn modelId="{2266E22C-FFCC-49AC-B79D-EEFDE74FD30E}" type="presParOf" srcId="{2E007469-DF92-46E7-9E6D-6D828E030633}" destId="{0C080F80-E126-41BD-870D-2F32316D5F59}" srcOrd="0" destOrd="0" presId="urn:microsoft.com/office/officeart/2005/8/layout/orgChart1"/>
    <dgm:cxn modelId="{49CF6CC4-D803-46C9-8C34-8A998209FA5E}" type="presParOf" srcId="{2E007469-DF92-46E7-9E6D-6D828E030633}" destId="{89F8A264-CD61-46CE-9264-85CF5768137F}" srcOrd="1" destOrd="0" presId="urn:microsoft.com/office/officeart/2005/8/layout/orgChart1"/>
    <dgm:cxn modelId="{C006022C-B190-42EB-9A2E-920FBFCBE8A8}" type="presParOf" srcId="{89F8A264-CD61-46CE-9264-85CF5768137F}" destId="{E27E3134-49DA-4975-BD0C-342F1429070D}" srcOrd="0" destOrd="0" presId="urn:microsoft.com/office/officeart/2005/8/layout/orgChart1"/>
    <dgm:cxn modelId="{FED95209-1E66-49F2-AE84-57CCAD9625A0}" type="presParOf" srcId="{E27E3134-49DA-4975-BD0C-342F1429070D}" destId="{A9A8FA29-8F02-4F02-8464-810C3992C86F}" srcOrd="0" destOrd="0" presId="urn:microsoft.com/office/officeart/2005/8/layout/orgChart1"/>
    <dgm:cxn modelId="{7A2DA02F-5108-4774-8C0D-490FA90EB53D}" type="presParOf" srcId="{E27E3134-49DA-4975-BD0C-342F1429070D}" destId="{26433678-79FB-4E1A-89A8-EB84B0E23A47}" srcOrd="1" destOrd="0" presId="urn:microsoft.com/office/officeart/2005/8/layout/orgChart1"/>
    <dgm:cxn modelId="{D4632583-C003-48EF-BAB2-638CAFEE255F}" type="presParOf" srcId="{89F8A264-CD61-46CE-9264-85CF5768137F}" destId="{F4E497B3-A3AA-47C8-A646-9CA20AA3BFA1}" srcOrd="1" destOrd="0" presId="urn:microsoft.com/office/officeart/2005/8/layout/orgChart1"/>
    <dgm:cxn modelId="{174B7194-1BF4-460F-BEEC-34C188E0C28B}" type="presParOf" srcId="{89F8A264-CD61-46CE-9264-85CF5768137F}" destId="{63B7ED64-11B1-4D52-9B23-6A7BC688243F}" srcOrd="2" destOrd="0" presId="urn:microsoft.com/office/officeart/2005/8/layout/orgChart1"/>
    <dgm:cxn modelId="{6F68CBB5-CB3F-4656-B99B-24CAECC7A3AE}" type="presParOf" srcId="{2E007469-DF92-46E7-9E6D-6D828E030633}" destId="{69E9ED40-3C3D-4391-8B96-4A1A137526A2}" srcOrd="2" destOrd="0" presId="urn:microsoft.com/office/officeart/2005/8/layout/orgChart1"/>
    <dgm:cxn modelId="{89294C3E-CC07-4B89-9750-27067BFFB7AD}" type="presParOf" srcId="{2E007469-DF92-46E7-9E6D-6D828E030633}" destId="{6E564024-AA81-4534-AFFF-B0B41D4A9588}" srcOrd="3" destOrd="0" presId="urn:microsoft.com/office/officeart/2005/8/layout/orgChart1"/>
    <dgm:cxn modelId="{776BF824-49AF-47FA-A771-34E38D4E28AD}" type="presParOf" srcId="{6E564024-AA81-4534-AFFF-B0B41D4A9588}" destId="{8EC00CDF-EA77-4166-8A07-D577877A5362}" srcOrd="0" destOrd="0" presId="urn:microsoft.com/office/officeart/2005/8/layout/orgChart1"/>
    <dgm:cxn modelId="{E5715443-635A-46C2-A22B-52621AEF9554}" type="presParOf" srcId="{8EC00CDF-EA77-4166-8A07-D577877A5362}" destId="{33F0149E-3521-4746-88C0-020C0F04126C}" srcOrd="0" destOrd="0" presId="urn:microsoft.com/office/officeart/2005/8/layout/orgChart1"/>
    <dgm:cxn modelId="{752A5000-C606-4768-B577-51897BEE2333}" type="presParOf" srcId="{8EC00CDF-EA77-4166-8A07-D577877A5362}" destId="{51E6929F-C299-4E46-B726-3A2855B984EB}" srcOrd="1" destOrd="0" presId="urn:microsoft.com/office/officeart/2005/8/layout/orgChart1"/>
    <dgm:cxn modelId="{6A0ED51D-E3BB-4A24-9F31-745AC9D1D548}" type="presParOf" srcId="{6E564024-AA81-4534-AFFF-B0B41D4A9588}" destId="{63D08966-A970-4085-91AD-B167EBE12EF0}" srcOrd="1" destOrd="0" presId="urn:microsoft.com/office/officeart/2005/8/layout/orgChart1"/>
    <dgm:cxn modelId="{CD4D4BED-6BC1-4C78-BDD5-5185FD12261A}" type="presParOf" srcId="{6E564024-AA81-4534-AFFF-B0B41D4A9588}" destId="{6A1DB657-F79D-41D5-B2D8-8316A4795E21}" srcOrd="2" destOrd="0" presId="urn:microsoft.com/office/officeart/2005/8/layout/orgChart1"/>
    <dgm:cxn modelId="{7D94DC2E-A12F-49B6-9B44-3DE37E66F5A5}" type="presParOf" srcId="{2E007469-DF92-46E7-9E6D-6D828E030633}" destId="{D1F7384B-7C42-42A0-87A3-5EFE55AC6E24}" srcOrd="4" destOrd="0" presId="urn:microsoft.com/office/officeart/2005/8/layout/orgChart1"/>
    <dgm:cxn modelId="{276537F9-A213-4421-913D-B4FA4258EBDB}" type="presParOf" srcId="{2E007469-DF92-46E7-9E6D-6D828E030633}" destId="{1072053F-55AF-48F1-913A-A174A07E506E}" srcOrd="5" destOrd="0" presId="urn:microsoft.com/office/officeart/2005/8/layout/orgChart1"/>
    <dgm:cxn modelId="{2BADDBFD-4F2C-418B-9DE4-1324196EAECE}" type="presParOf" srcId="{1072053F-55AF-48F1-913A-A174A07E506E}" destId="{9AC88F3B-63D2-45B9-B9D5-5C4E00CD3E16}" srcOrd="0" destOrd="0" presId="urn:microsoft.com/office/officeart/2005/8/layout/orgChart1"/>
    <dgm:cxn modelId="{64E01B7D-6FA2-4FD9-9DC7-1215B405E362}" type="presParOf" srcId="{9AC88F3B-63D2-45B9-B9D5-5C4E00CD3E16}" destId="{74939F97-BA60-490A-80E4-6A21B59F8CD8}" srcOrd="0" destOrd="0" presId="urn:microsoft.com/office/officeart/2005/8/layout/orgChart1"/>
    <dgm:cxn modelId="{C9F75623-2219-4622-AA4B-817CFBFB6B30}" type="presParOf" srcId="{9AC88F3B-63D2-45B9-B9D5-5C4E00CD3E16}" destId="{B2579713-AB45-4650-8399-80EBC7FA1BF5}" srcOrd="1" destOrd="0" presId="urn:microsoft.com/office/officeart/2005/8/layout/orgChart1"/>
    <dgm:cxn modelId="{52B0685E-4EC8-4E24-A49B-DE4F01595BA7}" type="presParOf" srcId="{1072053F-55AF-48F1-913A-A174A07E506E}" destId="{926B4223-3AC9-4F16-BE0E-A7F1AC0FEF73}" srcOrd="1" destOrd="0" presId="urn:microsoft.com/office/officeart/2005/8/layout/orgChart1"/>
    <dgm:cxn modelId="{E084204A-0B6D-4D32-BF58-913383C752DE}" type="presParOf" srcId="{1072053F-55AF-48F1-913A-A174A07E506E}" destId="{2075D6FB-2D8C-4A56-BCC0-BD09CA69F467}" srcOrd="2" destOrd="0" presId="urn:microsoft.com/office/officeart/2005/8/layout/orgChart1"/>
    <dgm:cxn modelId="{42CF5F55-163F-4022-9EE6-C6AA18E7394D}" type="presParOf" srcId="{2E007469-DF92-46E7-9E6D-6D828E030633}" destId="{DAED5AE6-4225-41B5-991D-A3EEEDA74531}" srcOrd="6" destOrd="0" presId="urn:microsoft.com/office/officeart/2005/8/layout/orgChart1"/>
    <dgm:cxn modelId="{D9DDCDA0-B662-42AF-936F-5ED436D134E8}" type="presParOf" srcId="{2E007469-DF92-46E7-9E6D-6D828E030633}" destId="{1583FEFA-986F-42C4-B772-62D4A53531F6}" srcOrd="7" destOrd="0" presId="urn:microsoft.com/office/officeart/2005/8/layout/orgChart1"/>
    <dgm:cxn modelId="{08CE718F-B291-400F-9B49-64895084FA34}" type="presParOf" srcId="{1583FEFA-986F-42C4-B772-62D4A53531F6}" destId="{8214E4BE-9722-4AD1-A508-2E800C3532BA}" srcOrd="0" destOrd="0" presId="urn:microsoft.com/office/officeart/2005/8/layout/orgChart1"/>
    <dgm:cxn modelId="{524966F5-D7C2-4C93-87F1-F034886449CB}" type="presParOf" srcId="{8214E4BE-9722-4AD1-A508-2E800C3532BA}" destId="{AA94A418-146B-4586-AA19-D4E1806666B3}" srcOrd="0" destOrd="0" presId="urn:microsoft.com/office/officeart/2005/8/layout/orgChart1"/>
    <dgm:cxn modelId="{9BA5B440-4A5E-40B4-B28C-D09BA8A3A463}" type="presParOf" srcId="{8214E4BE-9722-4AD1-A508-2E800C3532BA}" destId="{F4D619BC-5AA4-419D-ADF3-2C5210611FAA}" srcOrd="1" destOrd="0" presId="urn:microsoft.com/office/officeart/2005/8/layout/orgChart1"/>
    <dgm:cxn modelId="{959C93FE-EF1E-4683-B053-DBAFF9A23215}" type="presParOf" srcId="{1583FEFA-986F-42C4-B772-62D4A53531F6}" destId="{4C80176E-6D34-4A77-92B1-94C953422DF8}" srcOrd="1" destOrd="0" presId="urn:microsoft.com/office/officeart/2005/8/layout/orgChart1"/>
    <dgm:cxn modelId="{3AF48FAD-089D-4157-95FF-AAB2A8AD9414}" type="presParOf" srcId="{1583FEFA-986F-42C4-B772-62D4A53531F6}" destId="{964A6CA9-52EF-44CF-8619-99859D458B0C}" srcOrd="2" destOrd="0" presId="urn:microsoft.com/office/officeart/2005/8/layout/orgChart1"/>
    <dgm:cxn modelId="{8E408C67-4F52-4993-A2A3-CD8AC575124F}" type="presParOf" srcId="{2E007469-DF92-46E7-9E6D-6D828E030633}" destId="{FA24DBC3-B08A-4500-92FD-11013F7942CC}" srcOrd="8" destOrd="0" presId="urn:microsoft.com/office/officeart/2005/8/layout/orgChart1"/>
    <dgm:cxn modelId="{99E00DC5-D60B-429C-914F-8485F6BC0C37}" type="presParOf" srcId="{2E007469-DF92-46E7-9E6D-6D828E030633}" destId="{8F432D51-EA25-4237-95B7-F99C073F46CA}" srcOrd="9" destOrd="0" presId="urn:microsoft.com/office/officeart/2005/8/layout/orgChart1"/>
    <dgm:cxn modelId="{47C130B8-38E2-4AE8-BE8B-5F200C42CED6}" type="presParOf" srcId="{8F432D51-EA25-4237-95B7-F99C073F46CA}" destId="{9349F556-1465-40A3-8527-0F743F4F6BFD}" srcOrd="0" destOrd="0" presId="urn:microsoft.com/office/officeart/2005/8/layout/orgChart1"/>
    <dgm:cxn modelId="{4D6CA1AD-2DF3-4605-A255-867E852F15F7}" type="presParOf" srcId="{9349F556-1465-40A3-8527-0F743F4F6BFD}" destId="{295EECA2-0329-4155-954E-8EB6359713C2}" srcOrd="0" destOrd="0" presId="urn:microsoft.com/office/officeart/2005/8/layout/orgChart1"/>
    <dgm:cxn modelId="{5DAEB216-901E-4F19-8E47-5E66A097CC7F}" type="presParOf" srcId="{9349F556-1465-40A3-8527-0F743F4F6BFD}" destId="{8F667EAA-04DA-4AFD-B6CA-B0F71BECCB87}" srcOrd="1" destOrd="0" presId="urn:microsoft.com/office/officeart/2005/8/layout/orgChart1"/>
    <dgm:cxn modelId="{CCA6B5FF-D212-4052-B194-DE88836554F0}" type="presParOf" srcId="{8F432D51-EA25-4237-95B7-F99C073F46CA}" destId="{40FA9C1F-480F-4BE9-B155-BAAFEAC26270}" srcOrd="1" destOrd="0" presId="urn:microsoft.com/office/officeart/2005/8/layout/orgChart1"/>
    <dgm:cxn modelId="{785C427F-C7E7-4CA2-B4E4-F3A48ED6F805}" type="presParOf" srcId="{8F432D51-EA25-4237-95B7-F99C073F46CA}" destId="{0223A4EB-D3B0-493B-B8CA-5C769DEE5136}" srcOrd="2" destOrd="0" presId="urn:microsoft.com/office/officeart/2005/8/layout/orgChart1"/>
    <dgm:cxn modelId="{20CA6E05-F239-400E-B198-BEAF5B922DC2}" type="presParOf" srcId="{D58E89C7-2F11-4236-B2A7-134DD3871FBE}" destId="{9FA48A3B-6556-4B72-8C0F-CCDFD761BF98}" srcOrd="2" destOrd="0" presId="urn:microsoft.com/office/officeart/2005/8/layout/orgChart1"/>
    <dgm:cxn modelId="{665BFCB5-8F17-4C0F-95EF-A8624A84C020}" type="presParOf" srcId="{095ECD91-9F3C-4A5B-8625-0B24894F4258}" destId="{7168BCFC-C015-42EF-83ED-878E620D35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055B8-6B47-4791-8EDC-DD0E814FDA97}">
      <dsp:nvSpPr>
        <dsp:cNvPr id="0" name=""/>
        <dsp:cNvSpPr/>
      </dsp:nvSpPr>
      <dsp:spPr>
        <a:xfrm>
          <a:off x="5045447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75536-0A71-40A9-AB10-E54C5E4F4DDD}">
      <dsp:nvSpPr>
        <dsp:cNvPr id="0" name=""/>
        <dsp:cNvSpPr/>
      </dsp:nvSpPr>
      <dsp:spPr>
        <a:xfrm>
          <a:off x="4064000" y="1963109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E9D97-8581-4252-990E-C6ED5BC978E9}">
      <dsp:nvSpPr>
        <dsp:cNvPr id="0" name=""/>
        <dsp:cNvSpPr/>
      </dsp:nvSpPr>
      <dsp:spPr>
        <a:xfrm>
          <a:off x="4396556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641D8-FD44-4D79-AB4B-78314A463D97}">
      <dsp:nvSpPr>
        <dsp:cNvPr id="0" name=""/>
        <dsp:cNvSpPr/>
      </dsp:nvSpPr>
      <dsp:spPr>
        <a:xfrm>
          <a:off x="4064000" y="3114890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9131C-DF39-4BD2-9525-364140AF6AAD}">
      <dsp:nvSpPr>
        <dsp:cNvPr id="0" name=""/>
        <dsp:cNvSpPr/>
      </dsp:nvSpPr>
      <dsp:spPr>
        <a:xfrm>
          <a:off x="2433662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A0365-C71B-48C6-9BBA-9E5AA4A9684E}">
      <dsp:nvSpPr>
        <dsp:cNvPr id="0" name=""/>
        <dsp:cNvSpPr/>
      </dsp:nvSpPr>
      <dsp:spPr>
        <a:xfrm>
          <a:off x="3082552" y="3114890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2A674-F8F1-4FDA-A8CB-C24144D74AF0}">
      <dsp:nvSpPr>
        <dsp:cNvPr id="0" name=""/>
        <dsp:cNvSpPr/>
      </dsp:nvSpPr>
      <dsp:spPr>
        <a:xfrm>
          <a:off x="4018280" y="1963109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37D44-CBFD-4376-995C-716FC547E887}">
      <dsp:nvSpPr>
        <dsp:cNvPr id="0" name=""/>
        <dsp:cNvSpPr/>
      </dsp:nvSpPr>
      <dsp:spPr>
        <a:xfrm>
          <a:off x="2101105" y="1963109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BFED5-7CB4-4E66-A0C1-DDACBD020FFF}">
      <dsp:nvSpPr>
        <dsp:cNvPr id="0" name=""/>
        <dsp:cNvSpPr/>
      </dsp:nvSpPr>
      <dsp:spPr>
        <a:xfrm>
          <a:off x="4064000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BAF51-FFAB-47ED-A0B1-93CAE1FAE411}">
      <dsp:nvSpPr>
        <dsp:cNvPr id="0" name=""/>
        <dsp:cNvSpPr/>
      </dsp:nvSpPr>
      <dsp:spPr>
        <a:xfrm>
          <a:off x="4234333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CFRP </a:t>
          </a:r>
          <a:r>
            <a:rPr lang="fr-FR" sz="1200" kern="1200" dirty="0" err="1" smtClean="0"/>
            <a:t>waste</a:t>
          </a:r>
          <a:endParaRPr lang="fr-FR" sz="1200" kern="1200" dirty="0"/>
        </a:p>
      </dsp:txBody>
      <dsp:txXfrm>
        <a:off x="4234333" y="215"/>
        <a:ext cx="1622226" cy="811113"/>
      </dsp:txXfrm>
    </dsp:sp>
    <dsp:sp modelId="{EA296881-A80D-455E-A6E9-DCE5035C7FF1}">
      <dsp:nvSpPr>
        <dsp:cNvPr id="0" name=""/>
        <dsp:cNvSpPr/>
      </dsp:nvSpPr>
      <dsp:spPr>
        <a:xfrm>
          <a:off x="3252886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Crush</a:t>
          </a:r>
          <a:endParaRPr lang="fr-FR" sz="1200" kern="1200" dirty="0"/>
        </a:p>
      </dsp:txBody>
      <dsp:txXfrm>
        <a:off x="3252886" y="1151996"/>
        <a:ext cx="1622226" cy="811113"/>
      </dsp:txXfrm>
    </dsp:sp>
    <dsp:sp modelId="{0763B95C-AB35-47C0-8E58-73C68A2DA5EB}">
      <dsp:nvSpPr>
        <dsp:cNvPr id="0" name=""/>
        <dsp:cNvSpPr/>
      </dsp:nvSpPr>
      <dsp:spPr>
        <a:xfrm>
          <a:off x="1289992" y="2303776"/>
          <a:ext cx="1622226" cy="811113"/>
        </a:xfrm>
        <a:prstGeom prst="rect">
          <a:avLst/>
        </a:prstGeom>
        <a:solidFill>
          <a:srgbClr val="B17E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Material</a:t>
          </a:r>
          <a:r>
            <a:rPr lang="fr-FR" sz="1200" kern="1200" dirty="0" smtClean="0"/>
            <a:t>/ Thermal </a:t>
          </a:r>
          <a:r>
            <a:rPr lang="fr-FR" sz="1200" kern="1200" dirty="0" err="1" smtClean="0"/>
            <a:t>recycling</a:t>
          </a:r>
          <a:r>
            <a:rPr lang="fr-FR" sz="1200" kern="1200" dirty="0" smtClean="0"/>
            <a:t>:</a:t>
          </a:r>
          <a:br>
            <a:rPr lang="fr-FR" sz="1200" kern="1200" dirty="0" smtClean="0"/>
          </a:br>
          <a:r>
            <a:rPr lang="fr-FR" sz="1200" kern="1200" dirty="0" err="1" smtClean="0"/>
            <a:t>Raw</a:t>
          </a:r>
          <a:r>
            <a:rPr lang="fr-FR" sz="1200" kern="1200" dirty="0" smtClean="0"/>
            <a:t> </a:t>
          </a:r>
          <a:r>
            <a:rPr lang="fr-FR" sz="1200" kern="1200" dirty="0" err="1" smtClean="0"/>
            <a:t>material</a:t>
          </a:r>
          <a:r>
            <a:rPr lang="fr-FR" sz="1200" kern="1200" dirty="0" smtClean="0"/>
            <a:t> or fuel for </a:t>
          </a:r>
          <a:r>
            <a:rPr lang="fr-FR" sz="1200" kern="1200" dirty="0" err="1" smtClean="0"/>
            <a:t>Cement</a:t>
          </a:r>
          <a:r>
            <a:rPr lang="fr-FR" sz="1200" kern="1200" dirty="0" smtClean="0"/>
            <a:t> and Blast </a:t>
          </a:r>
          <a:r>
            <a:rPr lang="fr-FR" sz="1200" kern="1200" dirty="0" err="1" smtClean="0"/>
            <a:t>furnace</a:t>
          </a:r>
          <a:endParaRPr lang="fr-FR" sz="1200" kern="1200" dirty="0"/>
        </a:p>
      </dsp:txBody>
      <dsp:txXfrm>
        <a:off x="1289992" y="2303776"/>
        <a:ext cx="1622226" cy="811113"/>
      </dsp:txXfrm>
    </dsp:sp>
    <dsp:sp modelId="{8ABBE64E-BE45-4C2F-A8A7-8B11E8240620}">
      <dsp:nvSpPr>
        <dsp:cNvPr id="0" name=""/>
        <dsp:cNvSpPr/>
      </dsp:nvSpPr>
      <dsp:spPr>
        <a:xfrm>
          <a:off x="325288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Separation</a:t>
          </a:r>
          <a:endParaRPr lang="fr-FR" sz="1200" kern="1200" dirty="0"/>
        </a:p>
      </dsp:txBody>
      <dsp:txXfrm>
        <a:off x="3252886" y="2303776"/>
        <a:ext cx="1622226" cy="811113"/>
      </dsp:txXfrm>
    </dsp:sp>
    <dsp:sp modelId="{66E4B0A2-8CC4-4611-ADB7-AE0BB121A095}">
      <dsp:nvSpPr>
        <dsp:cNvPr id="0" name=""/>
        <dsp:cNvSpPr/>
      </dsp:nvSpPr>
      <dsp:spPr>
        <a:xfrm>
          <a:off x="2271439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Fiber</a:t>
          </a:r>
          <a:endParaRPr lang="fr-FR" sz="1200" kern="1200" dirty="0"/>
        </a:p>
      </dsp:txBody>
      <dsp:txXfrm>
        <a:off x="2271439" y="3455557"/>
        <a:ext cx="1622226" cy="811113"/>
      </dsp:txXfrm>
    </dsp:sp>
    <dsp:sp modelId="{2CA4A5E4-E654-4623-BC05-F439A574FE3F}">
      <dsp:nvSpPr>
        <dsp:cNvPr id="0" name=""/>
        <dsp:cNvSpPr/>
      </dsp:nvSpPr>
      <dsp:spPr>
        <a:xfrm>
          <a:off x="2676996" y="4607338"/>
          <a:ext cx="1622226" cy="81111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Material</a:t>
          </a:r>
          <a:r>
            <a:rPr lang="fr-FR" sz="1200" kern="1200" dirty="0" smtClean="0"/>
            <a:t> </a:t>
          </a:r>
          <a:r>
            <a:rPr lang="fr-FR" sz="1200" kern="1200" dirty="0" err="1" smtClean="0"/>
            <a:t>recycling</a:t>
          </a:r>
          <a:r>
            <a:rPr lang="fr-FR" sz="1200" kern="1200" dirty="0" smtClean="0"/>
            <a:t>:</a:t>
          </a:r>
          <a:br>
            <a:rPr lang="fr-FR" sz="1200" kern="1200" dirty="0" smtClean="0"/>
          </a:br>
          <a:r>
            <a:rPr lang="fr-FR" sz="1200" kern="1200" dirty="0" smtClean="0"/>
            <a:t>CFRP </a:t>
          </a:r>
          <a:r>
            <a:rPr lang="fr-FR" sz="1200" kern="1200" dirty="0" err="1" smtClean="0"/>
            <a:t>raw</a:t>
          </a:r>
          <a:r>
            <a:rPr lang="fr-FR" sz="1200" kern="1200" dirty="0" smtClean="0"/>
            <a:t> </a:t>
          </a:r>
          <a:r>
            <a:rPr lang="fr-FR" sz="1200" kern="1200" dirty="0" err="1" smtClean="0"/>
            <a:t>material</a:t>
          </a:r>
          <a:endParaRPr lang="fr-FR" sz="1200" kern="1200" dirty="0"/>
        </a:p>
      </dsp:txBody>
      <dsp:txXfrm>
        <a:off x="2676996" y="4607338"/>
        <a:ext cx="1622226" cy="811113"/>
      </dsp:txXfrm>
    </dsp:sp>
    <dsp:sp modelId="{1146006F-D664-4057-9D6C-36DC0AEACD82}">
      <dsp:nvSpPr>
        <dsp:cNvPr id="0" name=""/>
        <dsp:cNvSpPr/>
      </dsp:nvSpPr>
      <dsp:spPr>
        <a:xfrm>
          <a:off x="4234333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Resin</a:t>
          </a:r>
          <a:endParaRPr lang="fr-FR" sz="1200" kern="1200" dirty="0"/>
        </a:p>
      </dsp:txBody>
      <dsp:txXfrm>
        <a:off x="4234333" y="3455557"/>
        <a:ext cx="1622226" cy="811113"/>
      </dsp:txXfrm>
    </dsp:sp>
    <dsp:sp modelId="{B685413B-1FA6-4271-A4D2-2216EA43D6E8}">
      <dsp:nvSpPr>
        <dsp:cNvPr id="0" name=""/>
        <dsp:cNvSpPr/>
      </dsp:nvSpPr>
      <dsp:spPr>
        <a:xfrm>
          <a:off x="4639890" y="4607338"/>
          <a:ext cx="1622226" cy="811113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Thermal/Chemical </a:t>
          </a:r>
          <a:r>
            <a:rPr lang="fr-FR" sz="1200" kern="1200" dirty="0" err="1" smtClean="0"/>
            <a:t>Recyling</a:t>
          </a:r>
          <a:r>
            <a:rPr lang="fr-FR" sz="1200" kern="1200" dirty="0" smtClean="0"/>
            <a:t>:</a:t>
          </a:r>
          <a:br>
            <a:rPr lang="fr-FR" sz="1200" kern="1200" dirty="0" smtClean="0"/>
          </a:br>
          <a:r>
            <a:rPr lang="fr-FR" sz="1200" kern="1200" dirty="0" err="1" smtClean="0"/>
            <a:t>Decomposed</a:t>
          </a:r>
          <a:r>
            <a:rPr lang="fr-FR" sz="1200" kern="1200" dirty="0" smtClean="0"/>
            <a:t> </a:t>
          </a:r>
          <a:r>
            <a:rPr lang="fr-FR" sz="1200" kern="1200" dirty="0" err="1" smtClean="0"/>
            <a:t>oil</a:t>
          </a:r>
          <a:r>
            <a:rPr lang="fr-FR" sz="1200" kern="1200" dirty="0" smtClean="0"/>
            <a:t> (fuel)</a:t>
          </a:r>
          <a:endParaRPr lang="fr-FR" sz="1200" kern="1200" dirty="0"/>
        </a:p>
      </dsp:txBody>
      <dsp:txXfrm>
        <a:off x="4639890" y="4607338"/>
        <a:ext cx="1622226" cy="811113"/>
      </dsp:txXfrm>
    </dsp:sp>
    <dsp:sp modelId="{F1A8CC5E-C3CA-4E71-B7CD-A077C2308876}">
      <dsp:nvSpPr>
        <dsp:cNvPr id="0" name=""/>
        <dsp:cNvSpPr/>
      </dsp:nvSpPr>
      <dsp:spPr>
        <a:xfrm>
          <a:off x="5215780" y="2303776"/>
          <a:ext cx="1622226" cy="81111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/>
            <a:t>Material recycling:</a:t>
          </a:r>
          <a:br>
            <a:rPr lang="fr-FR" sz="1200" kern="1200" smtClean="0"/>
          </a:br>
          <a:r>
            <a:rPr lang="fr-FR" sz="1200" kern="1200" smtClean="0"/>
            <a:t>Raw material of CFRP</a:t>
          </a:r>
          <a:endParaRPr lang="fr-FR" sz="1200" kern="1200" dirty="0"/>
        </a:p>
      </dsp:txBody>
      <dsp:txXfrm>
        <a:off x="5215780" y="2303776"/>
        <a:ext cx="1622226" cy="811113"/>
      </dsp:txXfrm>
    </dsp:sp>
    <dsp:sp modelId="{3BB14186-25B0-44BA-9546-32126673B984}">
      <dsp:nvSpPr>
        <dsp:cNvPr id="0" name=""/>
        <dsp:cNvSpPr/>
      </dsp:nvSpPr>
      <dsp:spPr>
        <a:xfrm>
          <a:off x="5215780" y="1151995"/>
          <a:ext cx="1622226" cy="811113"/>
        </a:xfrm>
        <a:prstGeom prst="rect">
          <a:avLst/>
        </a:prstGeom>
        <a:solidFill>
          <a:srgbClr val="EC77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Thermal </a:t>
          </a:r>
          <a:r>
            <a:rPr lang="fr-FR" sz="1200" kern="1200" dirty="0" err="1" smtClean="0"/>
            <a:t>recycling</a:t>
          </a:r>
          <a:r>
            <a:rPr lang="fr-FR" sz="1200" kern="1200" dirty="0" smtClean="0"/>
            <a:t>:</a:t>
          </a:r>
          <a:br>
            <a:rPr lang="fr-FR" sz="1200" kern="1200" dirty="0" smtClean="0"/>
          </a:br>
          <a:r>
            <a:rPr lang="fr-FR" sz="1200" kern="1200" dirty="0" smtClean="0"/>
            <a:t>Combustion</a:t>
          </a:r>
          <a:endParaRPr lang="fr-FR" sz="1200" kern="1200" dirty="0"/>
        </a:p>
      </dsp:txBody>
      <dsp:txXfrm>
        <a:off x="5215780" y="1151995"/>
        <a:ext cx="1622226" cy="81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4DBC3-B08A-4500-92FD-11013F7942CC}">
      <dsp:nvSpPr>
        <dsp:cNvPr id="0" name=""/>
        <dsp:cNvSpPr/>
      </dsp:nvSpPr>
      <dsp:spPr>
        <a:xfrm>
          <a:off x="3960080" y="1902722"/>
          <a:ext cx="103919" cy="1860649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1860649"/>
              </a:lnTo>
              <a:lnTo>
                <a:pt x="0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D5AE6-4225-41B5-991D-A3EEEDA74531}">
      <dsp:nvSpPr>
        <dsp:cNvPr id="0" name=""/>
        <dsp:cNvSpPr/>
      </dsp:nvSpPr>
      <dsp:spPr>
        <a:xfrm>
          <a:off x="4064000" y="1902722"/>
          <a:ext cx="103919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03919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7384B-7C42-42A0-87A3-5EFE55AC6E24}">
      <dsp:nvSpPr>
        <dsp:cNvPr id="0" name=""/>
        <dsp:cNvSpPr/>
      </dsp:nvSpPr>
      <dsp:spPr>
        <a:xfrm>
          <a:off x="3960080" y="1902722"/>
          <a:ext cx="103919" cy="1157957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1157957"/>
              </a:lnTo>
              <a:lnTo>
                <a:pt x="0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ED40-3C3D-4391-8B96-4A1A137526A2}">
      <dsp:nvSpPr>
        <dsp:cNvPr id="0" name=""/>
        <dsp:cNvSpPr/>
      </dsp:nvSpPr>
      <dsp:spPr>
        <a:xfrm>
          <a:off x="4064000" y="1902722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03919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80F80-E126-41BD-870D-2F32316D5F59}">
      <dsp:nvSpPr>
        <dsp:cNvPr id="0" name=""/>
        <dsp:cNvSpPr/>
      </dsp:nvSpPr>
      <dsp:spPr>
        <a:xfrm>
          <a:off x="3960080" y="1902722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44AFF-44CE-41E1-BB98-7D21743B2DB0}">
      <dsp:nvSpPr>
        <dsp:cNvPr id="0" name=""/>
        <dsp:cNvSpPr/>
      </dsp:nvSpPr>
      <dsp:spPr>
        <a:xfrm>
          <a:off x="4865662" y="471349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A3679-6DB4-49F3-8C26-2F52A54F99F2}">
      <dsp:nvSpPr>
        <dsp:cNvPr id="0" name=""/>
        <dsp:cNvSpPr/>
      </dsp:nvSpPr>
      <dsp:spPr>
        <a:xfrm>
          <a:off x="4064000" y="1902722"/>
          <a:ext cx="1197545" cy="231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1995"/>
              </a:lnTo>
              <a:lnTo>
                <a:pt x="1197545" y="2211995"/>
              </a:lnTo>
              <a:lnTo>
                <a:pt x="1197545" y="2315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CE794-146F-4D94-B801-379225EAA81C}">
      <dsp:nvSpPr>
        <dsp:cNvPr id="0" name=""/>
        <dsp:cNvSpPr/>
      </dsp:nvSpPr>
      <dsp:spPr>
        <a:xfrm>
          <a:off x="3668117" y="471349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AAB4F-FD86-4B42-B1F0-7BACD9D7CDC4}">
      <dsp:nvSpPr>
        <dsp:cNvPr id="0" name=""/>
        <dsp:cNvSpPr/>
      </dsp:nvSpPr>
      <dsp:spPr>
        <a:xfrm>
          <a:off x="4018280" y="1902722"/>
          <a:ext cx="91440" cy="23159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5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1EFFE-F78E-40AA-95D0-B0FDD35570E5}">
      <dsp:nvSpPr>
        <dsp:cNvPr id="0" name=""/>
        <dsp:cNvSpPr/>
      </dsp:nvSpPr>
      <dsp:spPr>
        <a:xfrm>
          <a:off x="2470571" y="471349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AD9D1-4D77-4920-80E7-5DEE1D66ACFD}">
      <dsp:nvSpPr>
        <dsp:cNvPr id="0" name=""/>
        <dsp:cNvSpPr/>
      </dsp:nvSpPr>
      <dsp:spPr>
        <a:xfrm>
          <a:off x="2866454" y="1902722"/>
          <a:ext cx="1197545" cy="2315914"/>
        </a:xfrm>
        <a:custGeom>
          <a:avLst/>
          <a:gdLst/>
          <a:ahLst/>
          <a:cxnLst/>
          <a:rect l="0" t="0" r="0" b="0"/>
          <a:pathLst>
            <a:path>
              <a:moveTo>
                <a:pt x="1197545" y="0"/>
              </a:moveTo>
              <a:lnTo>
                <a:pt x="1197545" y="2211995"/>
              </a:lnTo>
              <a:lnTo>
                <a:pt x="0" y="2211995"/>
              </a:lnTo>
              <a:lnTo>
                <a:pt x="0" y="2315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09C1A-6828-409C-9C71-595800696B59}">
      <dsp:nvSpPr>
        <dsp:cNvPr id="0" name=""/>
        <dsp:cNvSpPr/>
      </dsp:nvSpPr>
      <dsp:spPr>
        <a:xfrm>
          <a:off x="4018279" y="1200030"/>
          <a:ext cx="91440" cy="20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C5BCA-CA71-4D37-898F-95C598F2D56C}">
      <dsp:nvSpPr>
        <dsp:cNvPr id="0" name=""/>
        <dsp:cNvSpPr/>
      </dsp:nvSpPr>
      <dsp:spPr>
        <a:xfrm>
          <a:off x="3341513" y="497338"/>
          <a:ext cx="722486" cy="20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19"/>
              </a:lnTo>
              <a:lnTo>
                <a:pt x="722486" y="103919"/>
              </a:lnTo>
              <a:lnTo>
                <a:pt x="722486" y="207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37F55-409D-493E-A2F8-9DD32AB03028}">
      <dsp:nvSpPr>
        <dsp:cNvPr id="0" name=""/>
        <dsp:cNvSpPr/>
      </dsp:nvSpPr>
      <dsp:spPr>
        <a:xfrm>
          <a:off x="2223144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8A93B-81DD-476B-B0A2-1042D6BEFB43}">
      <dsp:nvSpPr>
        <dsp:cNvPr id="0" name=""/>
        <dsp:cNvSpPr/>
      </dsp:nvSpPr>
      <dsp:spPr>
        <a:xfrm>
          <a:off x="2619027" y="497338"/>
          <a:ext cx="722486" cy="207838"/>
        </a:xfrm>
        <a:custGeom>
          <a:avLst/>
          <a:gdLst/>
          <a:ahLst/>
          <a:cxnLst/>
          <a:rect l="0" t="0" r="0" b="0"/>
          <a:pathLst>
            <a:path>
              <a:moveTo>
                <a:pt x="722486" y="0"/>
              </a:moveTo>
              <a:lnTo>
                <a:pt x="722486" y="103919"/>
              </a:lnTo>
              <a:lnTo>
                <a:pt x="0" y="103919"/>
              </a:lnTo>
              <a:lnTo>
                <a:pt x="0" y="207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BAAA2-3A6B-4052-9DC9-3FD4CC70D332}">
      <dsp:nvSpPr>
        <dsp:cNvPr id="0" name=""/>
        <dsp:cNvSpPr/>
      </dsp:nvSpPr>
      <dsp:spPr>
        <a:xfrm>
          <a:off x="2846660" y="248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Recycling</a:t>
          </a:r>
          <a:endParaRPr lang="fr-FR" sz="1100" kern="1200" dirty="0"/>
        </a:p>
      </dsp:txBody>
      <dsp:txXfrm>
        <a:off x="2846660" y="2484"/>
        <a:ext cx="989707" cy="494853"/>
      </dsp:txXfrm>
    </dsp:sp>
    <dsp:sp modelId="{6453F0B4-45C7-4DCA-B1F8-067C7E93D085}">
      <dsp:nvSpPr>
        <dsp:cNvPr id="0" name=""/>
        <dsp:cNvSpPr/>
      </dsp:nvSpPr>
      <dsp:spPr>
        <a:xfrm>
          <a:off x="2124174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Retreated</a:t>
          </a:r>
          <a:r>
            <a:rPr lang="fr-FR" sz="1100" kern="1200" dirty="0" smtClean="0"/>
            <a:t> tires</a:t>
          </a:r>
          <a:endParaRPr lang="fr-FR" sz="1100" kern="1200" dirty="0"/>
        </a:p>
      </dsp:txBody>
      <dsp:txXfrm>
        <a:off x="2124174" y="705176"/>
        <a:ext cx="989707" cy="494853"/>
      </dsp:txXfrm>
    </dsp:sp>
    <dsp:sp modelId="{54EFBA58-291F-4B71-AA4B-154257AD3496}">
      <dsp:nvSpPr>
        <dsp:cNvPr id="0" name=""/>
        <dsp:cNvSpPr/>
      </dsp:nvSpPr>
      <dsp:spPr>
        <a:xfrm>
          <a:off x="2371600" y="1407868"/>
          <a:ext cx="989707" cy="49485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Material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recycling</a:t>
          </a:r>
          <a:endParaRPr lang="fr-FR" sz="1100" kern="1200" dirty="0"/>
        </a:p>
      </dsp:txBody>
      <dsp:txXfrm>
        <a:off x="2371600" y="1407868"/>
        <a:ext cx="989707" cy="494853"/>
      </dsp:txXfrm>
    </dsp:sp>
    <dsp:sp modelId="{442640BB-564E-4D8E-A6BE-356250947D22}">
      <dsp:nvSpPr>
        <dsp:cNvPr id="0" name=""/>
        <dsp:cNvSpPr/>
      </dsp:nvSpPr>
      <dsp:spPr>
        <a:xfrm>
          <a:off x="3569146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smtClean="0"/>
            <a:t>Crushing</a:t>
          </a:r>
          <a:endParaRPr lang="fr-FR" sz="1100" kern="1200" dirty="0"/>
        </a:p>
      </dsp:txBody>
      <dsp:txXfrm>
        <a:off x="3569146" y="705176"/>
        <a:ext cx="989707" cy="494853"/>
      </dsp:txXfrm>
    </dsp:sp>
    <dsp:sp modelId="{D011A198-DFD3-4790-A9A4-EC9876C5D818}">
      <dsp:nvSpPr>
        <dsp:cNvPr id="0" name=""/>
        <dsp:cNvSpPr/>
      </dsp:nvSpPr>
      <dsp:spPr>
        <a:xfrm>
          <a:off x="3569146" y="140786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Grinding1</a:t>
          </a:r>
          <a:endParaRPr lang="fr-FR" sz="1100" kern="1200" dirty="0"/>
        </a:p>
      </dsp:txBody>
      <dsp:txXfrm>
        <a:off x="3569146" y="1407868"/>
        <a:ext cx="989707" cy="494853"/>
      </dsp:txXfrm>
    </dsp:sp>
    <dsp:sp modelId="{2996C41B-9CE8-4986-B62E-E8388F101458}">
      <dsp:nvSpPr>
        <dsp:cNvPr id="0" name=""/>
        <dsp:cNvSpPr/>
      </dsp:nvSpPr>
      <dsp:spPr>
        <a:xfrm>
          <a:off x="2371600" y="421863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Steel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wires</a:t>
          </a:r>
          <a:endParaRPr lang="fr-FR" sz="1100" kern="1200" dirty="0"/>
        </a:p>
      </dsp:txBody>
      <dsp:txXfrm>
        <a:off x="2371600" y="4218636"/>
        <a:ext cx="989707" cy="494853"/>
      </dsp:txXfrm>
    </dsp:sp>
    <dsp:sp modelId="{96FE9CF6-5D24-4138-A663-17DB2D598409}">
      <dsp:nvSpPr>
        <dsp:cNvPr id="0" name=""/>
        <dsp:cNvSpPr/>
      </dsp:nvSpPr>
      <dsp:spPr>
        <a:xfrm>
          <a:off x="2619027" y="4921328"/>
          <a:ext cx="989707" cy="49485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Material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recycling</a:t>
          </a:r>
          <a:endParaRPr lang="fr-FR" sz="1100" kern="1200" dirty="0"/>
        </a:p>
      </dsp:txBody>
      <dsp:txXfrm>
        <a:off x="2619027" y="4921328"/>
        <a:ext cx="989707" cy="494853"/>
      </dsp:txXfrm>
    </dsp:sp>
    <dsp:sp modelId="{4B7B9A27-C562-47E9-9A3A-B9161CFD434A}">
      <dsp:nvSpPr>
        <dsp:cNvPr id="0" name=""/>
        <dsp:cNvSpPr/>
      </dsp:nvSpPr>
      <dsp:spPr>
        <a:xfrm>
          <a:off x="3569146" y="421863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Rubber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powder</a:t>
          </a:r>
          <a:endParaRPr lang="fr-FR" sz="1100" kern="1200" dirty="0"/>
        </a:p>
      </dsp:txBody>
      <dsp:txXfrm>
        <a:off x="3569146" y="4218636"/>
        <a:ext cx="989707" cy="494853"/>
      </dsp:txXfrm>
    </dsp:sp>
    <dsp:sp modelId="{7D01C8DE-7EA2-4D2A-8D5F-AB3A3429FDF3}">
      <dsp:nvSpPr>
        <dsp:cNvPr id="0" name=""/>
        <dsp:cNvSpPr/>
      </dsp:nvSpPr>
      <dsp:spPr>
        <a:xfrm>
          <a:off x="3816573" y="4921328"/>
          <a:ext cx="989707" cy="49485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Material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recycling</a:t>
          </a:r>
          <a:r>
            <a:rPr lang="fr-FR" sz="1100" kern="1200" dirty="0" smtClean="0"/>
            <a:t>:</a:t>
          </a:r>
          <a:br>
            <a:rPr lang="fr-FR" sz="1100" kern="1200" dirty="0" smtClean="0"/>
          </a:br>
          <a:r>
            <a:rPr lang="fr-FR" sz="1100" kern="1200" dirty="0" err="1" smtClean="0"/>
            <a:t>Raw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material</a:t>
          </a:r>
          <a:endParaRPr lang="fr-FR" sz="1100" kern="1200" dirty="0"/>
        </a:p>
      </dsp:txBody>
      <dsp:txXfrm>
        <a:off x="3816573" y="4921328"/>
        <a:ext cx="989707" cy="494853"/>
      </dsp:txXfrm>
    </dsp:sp>
    <dsp:sp modelId="{2D77E0AE-78B0-4DEB-8CCB-8D78211F531D}">
      <dsp:nvSpPr>
        <dsp:cNvPr id="0" name=""/>
        <dsp:cNvSpPr/>
      </dsp:nvSpPr>
      <dsp:spPr>
        <a:xfrm>
          <a:off x="4766691" y="421863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Fibers</a:t>
          </a:r>
          <a:endParaRPr lang="fr-FR" sz="1100" kern="1200" dirty="0"/>
        </a:p>
      </dsp:txBody>
      <dsp:txXfrm>
        <a:off x="4766691" y="4218636"/>
        <a:ext cx="989707" cy="494853"/>
      </dsp:txXfrm>
    </dsp:sp>
    <dsp:sp modelId="{E408CB39-44F0-44D0-BB3B-86CBD8758BCE}">
      <dsp:nvSpPr>
        <dsp:cNvPr id="0" name=""/>
        <dsp:cNvSpPr/>
      </dsp:nvSpPr>
      <dsp:spPr>
        <a:xfrm>
          <a:off x="5014118" y="4921328"/>
          <a:ext cx="989707" cy="49485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Material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recycling</a:t>
          </a:r>
          <a:endParaRPr lang="fr-FR" sz="1100" kern="1200" dirty="0"/>
        </a:p>
      </dsp:txBody>
      <dsp:txXfrm>
        <a:off x="5014118" y="4921328"/>
        <a:ext cx="989707" cy="494853"/>
      </dsp:txXfrm>
    </dsp:sp>
    <dsp:sp modelId="{A9A8FA29-8F02-4F02-8464-810C3992C86F}">
      <dsp:nvSpPr>
        <dsp:cNvPr id="0" name=""/>
        <dsp:cNvSpPr/>
      </dsp:nvSpPr>
      <dsp:spPr>
        <a:xfrm>
          <a:off x="2970373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Pyrolise</a:t>
          </a:r>
          <a:endParaRPr lang="fr-FR" sz="1100" kern="1200" dirty="0"/>
        </a:p>
      </dsp:txBody>
      <dsp:txXfrm>
        <a:off x="2970373" y="2110560"/>
        <a:ext cx="989707" cy="494853"/>
      </dsp:txXfrm>
    </dsp:sp>
    <dsp:sp modelId="{33F0149E-3521-4746-88C0-020C0F04126C}">
      <dsp:nvSpPr>
        <dsp:cNvPr id="0" name=""/>
        <dsp:cNvSpPr/>
      </dsp:nvSpPr>
      <dsp:spPr>
        <a:xfrm>
          <a:off x="4167919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Magnetic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separation</a:t>
          </a:r>
          <a:endParaRPr lang="fr-FR" sz="1100" kern="1200" dirty="0"/>
        </a:p>
      </dsp:txBody>
      <dsp:txXfrm>
        <a:off x="4167919" y="2110560"/>
        <a:ext cx="989707" cy="494853"/>
      </dsp:txXfrm>
    </dsp:sp>
    <dsp:sp modelId="{74939F97-BA60-490A-80E4-6A21B59F8CD8}">
      <dsp:nvSpPr>
        <dsp:cNvPr id="0" name=""/>
        <dsp:cNvSpPr/>
      </dsp:nvSpPr>
      <dsp:spPr>
        <a:xfrm>
          <a:off x="2970373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Fiber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separation</a:t>
          </a:r>
          <a:endParaRPr lang="fr-FR" sz="1100" kern="1200" dirty="0"/>
        </a:p>
      </dsp:txBody>
      <dsp:txXfrm>
        <a:off x="2970373" y="2813252"/>
        <a:ext cx="989707" cy="494853"/>
      </dsp:txXfrm>
    </dsp:sp>
    <dsp:sp modelId="{AA94A418-146B-4586-AA19-D4E1806666B3}">
      <dsp:nvSpPr>
        <dsp:cNvPr id="0" name=""/>
        <dsp:cNvSpPr/>
      </dsp:nvSpPr>
      <dsp:spPr>
        <a:xfrm>
          <a:off x="4167919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Grinding</a:t>
          </a:r>
          <a:r>
            <a:rPr lang="fr-FR" sz="1100" kern="1200" dirty="0" smtClean="0"/>
            <a:t> 2</a:t>
          </a:r>
          <a:endParaRPr lang="fr-FR" sz="1100" kern="1200" dirty="0"/>
        </a:p>
      </dsp:txBody>
      <dsp:txXfrm>
        <a:off x="4167919" y="2813252"/>
        <a:ext cx="989707" cy="494853"/>
      </dsp:txXfrm>
    </dsp:sp>
    <dsp:sp modelId="{295EECA2-0329-4155-954E-8EB6359713C2}">
      <dsp:nvSpPr>
        <dsp:cNvPr id="0" name=""/>
        <dsp:cNvSpPr/>
      </dsp:nvSpPr>
      <dsp:spPr>
        <a:xfrm>
          <a:off x="2970373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…</a:t>
          </a:r>
          <a:endParaRPr lang="fr-FR" sz="1100" kern="1200" dirty="0"/>
        </a:p>
      </dsp:txBody>
      <dsp:txXfrm>
        <a:off x="2970373" y="3515944"/>
        <a:ext cx="989707" cy="494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DAD3-C01A-483A-B260-AF230CF39C15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1B5E-C234-4DD7-8858-E91EF9915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32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DAD3-C01A-483A-B260-AF230CF39C15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1B5E-C234-4DD7-8858-E91EF9915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73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DAD3-C01A-483A-B260-AF230CF39C15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1B5E-C234-4DD7-8858-E91EF9915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9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DAD3-C01A-483A-B260-AF230CF39C15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1B5E-C234-4DD7-8858-E91EF9915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9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DAD3-C01A-483A-B260-AF230CF39C15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1B5E-C234-4DD7-8858-E91EF9915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57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DAD3-C01A-483A-B260-AF230CF39C15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1B5E-C234-4DD7-8858-E91EF9915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18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DAD3-C01A-483A-B260-AF230CF39C15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1B5E-C234-4DD7-8858-E91EF9915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4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DAD3-C01A-483A-B260-AF230CF39C15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1B5E-C234-4DD7-8858-E91EF9915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56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DAD3-C01A-483A-B260-AF230CF39C15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1B5E-C234-4DD7-8858-E91EF9915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97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DAD3-C01A-483A-B260-AF230CF39C15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1B5E-C234-4DD7-8858-E91EF9915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19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DAD3-C01A-483A-B260-AF230CF39C15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1B5E-C234-4DD7-8858-E91EF9915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82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DAD3-C01A-483A-B260-AF230CF39C15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91B5E-C234-4DD7-8858-E91EF9915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65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877780620"/>
              </p:ext>
            </p:extLst>
          </p:nvPr>
        </p:nvGraphicFramePr>
        <p:xfrm>
          <a:off x="656046" y="3626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54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8281915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46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03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50</Words>
  <Application>Microsoft Office PowerPoint</Application>
  <PresentationFormat>Grand écran</PresentationFormat>
  <Paragraphs>26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</dc:creator>
  <cp:lastModifiedBy>Aurélien</cp:lastModifiedBy>
  <cp:revision>9</cp:revision>
  <dcterms:created xsi:type="dcterms:W3CDTF">2019-07-22T16:27:18Z</dcterms:created>
  <dcterms:modified xsi:type="dcterms:W3CDTF">2019-07-22T18:00:38Z</dcterms:modified>
</cp:coreProperties>
</file>