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5119350" cy="10691813"/>
  <p:notesSz cx="9144000" cy="6858000"/>
  <p:defaultTextStyle>
    <a:defPPr>
      <a:defRPr lang="en-US"/>
    </a:defPPr>
    <a:lvl1pPr marL="0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1pPr>
    <a:lvl2pPr marL="323156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2pPr>
    <a:lvl3pPr marL="646312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3pPr>
    <a:lvl4pPr marL="969467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4pPr>
    <a:lvl5pPr marL="1292624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5pPr>
    <a:lvl6pPr marL="1615779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6pPr>
    <a:lvl7pPr marL="1938934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7pPr>
    <a:lvl8pPr marL="2262090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8pPr>
    <a:lvl9pPr marL="2585245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>
        <p:scale>
          <a:sx n="60" d="100"/>
          <a:sy n="60" d="100"/>
        </p:scale>
        <p:origin x="81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42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76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10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14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5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49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90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67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68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74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79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DEC77-00BD-4F37-A9C7-C80D23591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" y="16823"/>
            <a:ext cx="15119346" cy="1498294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algn="l"/>
            <a:r>
              <a:rPr lang="fr-FR" sz="6602" b="1" spc="601" dirty="0" err="1">
                <a:solidFill>
                  <a:schemeClr val="bg1"/>
                </a:solidFill>
                <a:latin typeface="Raleway" panose="020B0503030101060003" pitchFamily="34" charset="0"/>
              </a:rPr>
              <a:t>Make</a:t>
            </a:r>
            <a:r>
              <a:rPr lang="fr-FR" sz="6602" b="1" spc="601" dirty="0">
                <a:solidFill>
                  <a:schemeClr val="bg1"/>
                </a:solidFill>
                <a:latin typeface="Raleway" panose="020B0503030101060003" pitchFamily="34" charset="0"/>
              </a:rPr>
              <a:t> or </a:t>
            </a:r>
            <a:r>
              <a:rPr lang="fr-FR" sz="6602" b="1" spc="601" dirty="0" err="1">
                <a:solidFill>
                  <a:schemeClr val="bg1"/>
                </a:solidFill>
                <a:latin typeface="Raleway" panose="020B0503030101060003" pitchFamily="34" charset="0"/>
              </a:rPr>
              <a:t>buy</a:t>
            </a:r>
            <a:r>
              <a:rPr lang="fr-FR" sz="6602" b="1" spc="601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fr-FR" sz="6602" b="1" spc="601" dirty="0" err="1">
                <a:solidFill>
                  <a:schemeClr val="bg1"/>
                </a:solidFill>
                <a:latin typeface="Raleway" panose="020B0503030101060003" pitchFamily="34" charset="0"/>
              </a:rPr>
              <a:t>decisions</a:t>
            </a:r>
            <a:endParaRPr lang="fr-FR" sz="6602" b="1" spc="60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98" y="1794579"/>
            <a:ext cx="7241061" cy="634429"/>
          </a:xfrm>
          <a:solidFill>
            <a:srgbClr val="FF0000"/>
          </a:solidFill>
          <a:ln>
            <a:noFill/>
          </a:ln>
        </p:spPr>
        <p:txBody>
          <a:bodyPr anchor="ctr">
            <a:normAutofit lnSpcReduction="10000"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Arbitrage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between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make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or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buy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6198F6-5CC8-4A83-B062-8D4D0BA826DD}"/>
              </a:ext>
            </a:extLst>
          </p:cNvPr>
          <p:cNvSpPr txBox="1"/>
          <p:nvPr/>
        </p:nvSpPr>
        <p:spPr>
          <a:xfrm>
            <a:off x="320280" y="2676143"/>
            <a:ext cx="6919783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to represent the procedure </a:t>
            </a:r>
            <a:r>
              <a:rPr lang="en-US" dirty="0"/>
              <a:t>to arbitrate decisions between </a:t>
            </a:r>
            <a:r>
              <a:rPr lang="en-US" dirty="0" smtClean="0"/>
              <a:t>make or buy.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7064A5E-4C5F-42EC-B1DE-282B2B7A7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024" y="403937"/>
            <a:ext cx="3302752" cy="72406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40" y="3045045"/>
            <a:ext cx="7080423" cy="7412526"/>
          </a:xfrm>
          <a:prstGeom prst="rect">
            <a:avLst/>
          </a:prstGeom>
        </p:spPr>
      </p:pic>
      <p:sp>
        <p:nvSpPr>
          <p:cNvPr id="10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 txBox="1">
            <a:spLocks/>
          </p:cNvSpPr>
          <p:nvPr/>
        </p:nvSpPr>
        <p:spPr>
          <a:xfrm>
            <a:off x="9793449" y="1794579"/>
            <a:ext cx="5325901" cy="634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75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50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324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24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099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24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3874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24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649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24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424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24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198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24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Bought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items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1" r="60444" b="-1"/>
          <a:stretch/>
        </p:blipFill>
        <p:spPr>
          <a:xfrm>
            <a:off x="9793449" y="4102099"/>
            <a:ext cx="3978698" cy="457477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5" b="87439"/>
          <a:stretch/>
        </p:blipFill>
        <p:spPr>
          <a:xfrm>
            <a:off x="9793449" y="3262350"/>
            <a:ext cx="4788378" cy="54523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46198F6-5CC8-4A83-B062-8D4D0BA826DD}"/>
              </a:ext>
            </a:extLst>
          </p:cNvPr>
          <p:cNvSpPr txBox="1"/>
          <p:nvPr/>
        </p:nvSpPr>
        <p:spPr>
          <a:xfrm>
            <a:off x="9793449" y="2676143"/>
            <a:ext cx="5004623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Indicator used to compare products available in the market.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8"/>
          <a:stretch/>
        </p:blipFill>
        <p:spPr>
          <a:xfrm>
            <a:off x="9793449" y="8735110"/>
            <a:ext cx="4137660" cy="15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9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34</Words>
  <Application>Microsoft Office PowerPoint</Application>
  <PresentationFormat>Personnalisé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Thème Office</vt:lpstr>
      <vt:lpstr>Make or buy decisions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THEME</dc:title>
  <dc:creator>nicolas gameiro</dc:creator>
  <cp:lastModifiedBy>Aurélien</cp:lastModifiedBy>
  <cp:revision>8</cp:revision>
  <dcterms:created xsi:type="dcterms:W3CDTF">2019-07-14T15:34:42Z</dcterms:created>
  <dcterms:modified xsi:type="dcterms:W3CDTF">2019-07-22T22:19:07Z</dcterms:modified>
</cp:coreProperties>
</file>