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5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6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3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10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6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9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0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F41-1CAD-4EA7-97D9-A034F1C2492D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082-A5AC-46C8-AE1D-826152667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50627" y="155403"/>
            <a:ext cx="2422920" cy="130477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Is the components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looking</a:t>
            </a:r>
            <a:r>
              <a:rPr lang="fr-FR" dirty="0"/>
              <a:t> for </a:t>
            </a:r>
            <a:r>
              <a:rPr lang="fr-FR" dirty="0" err="1"/>
              <a:t>available</a:t>
            </a:r>
            <a:r>
              <a:rPr lang="fr-FR" dirty="0"/>
              <a:t> in the </a:t>
            </a:r>
            <a:r>
              <a:rPr lang="fr-FR" dirty="0" err="1"/>
              <a:t>market</a:t>
            </a:r>
            <a:r>
              <a:rPr lang="fr-FR" dirty="0"/>
              <a:t> as standard?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520174" y="5444492"/>
            <a:ext cx="1283827" cy="1283827"/>
            <a:chOff x="10954144" y="6040"/>
            <a:chExt cx="3917649" cy="3917649"/>
          </a:xfrm>
        </p:grpSpPr>
        <p:sp>
          <p:nvSpPr>
            <p:cNvPr id="6" name="Ellipse 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1" tIns="27651" rIns="27651" bIns="27651" numCol="1" spcCol="1270" anchor="ctr" anchorCtr="0">
              <a:noAutofit/>
            </a:bodyPr>
            <a:lstStyle/>
            <a:p>
              <a:pPr algn="ctr" defTabSz="9678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600" b="1" dirty="0" err="1"/>
                <a:t>Buy</a:t>
              </a:r>
              <a:endParaRPr lang="fr-FR" sz="26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7943732" y="5444491"/>
            <a:ext cx="1283827" cy="1283827"/>
            <a:chOff x="10954144" y="6040"/>
            <a:chExt cx="3917649" cy="3917649"/>
          </a:xfrm>
        </p:grpSpPr>
        <p:sp>
          <p:nvSpPr>
            <p:cNvPr id="9" name="Ellipse 8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1" tIns="27651" rIns="27651" bIns="27651" numCol="1" spcCol="1270" anchor="ctr" anchorCtr="0">
              <a:noAutofit/>
            </a:bodyPr>
            <a:lstStyle/>
            <a:p>
              <a:pPr algn="ctr" defTabSz="96780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600" b="1" dirty="0"/>
                <a:t>Made</a:t>
              </a:r>
              <a:endParaRPr lang="fr-FR" sz="2600" b="1" dirty="0"/>
            </a:p>
          </p:txBody>
        </p:sp>
      </p:grpSp>
      <p:sp>
        <p:nvSpPr>
          <p:cNvPr id="12" name="Rectangle à coins arrondis 11"/>
          <p:cNvSpPr/>
          <p:nvPr/>
        </p:nvSpPr>
        <p:spPr>
          <a:xfrm>
            <a:off x="1950627" y="2933698"/>
            <a:ext cx="2422920" cy="59218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Does it respect our </a:t>
            </a:r>
            <a:r>
              <a:rPr lang="en-GB" dirty="0" smtClean="0"/>
              <a:t>specifications?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374186" y="400442"/>
            <a:ext cx="2422920" cy="8207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 we have the competences to realise it </a:t>
            </a:r>
            <a:r>
              <a:rPr lang="en-GB" dirty="0" smtClean="0"/>
              <a:t>ourselves?</a:t>
            </a:r>
            <a:endParaRPr lang="fr-FR" dirty="0"/>
          </a:p>
        </p:txBody>
      </p:sp>
      <p:cxnSp>
        <p:nvCxnSpPr>
          <p:cNvPr id="4" name="Connecteur droit avec flèche 3"/>
          <p:cNvCxnSpPr>
            <a:stCxn id="2" idx="2"/>
            <a:endCxn id="12" idx="0"/>
          </p:cNvCxnSpPr>
          <p:nvPr/>
        </p:nvCxnSpPr>
        <p:spPr>
          <a:xfrm>
            <a:off x="3162087" y="1460180"/>
            <a:ext cx="0" cy="1473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" idx="3"/>
            <a:endCxn id="13" idx="1"/>
          </p:cNvCxnSpPr>
          <p:nvPr/>
        </p:nvCxnSpPr>
        <p:spPr>
          <a:xfrm>
            <a:off x="4373547" y="807792"/>
            <a:ext cx="3000639" cy="3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643675" y="474921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No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08186" y="185419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Yes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374186" y="2819433"/>
            <a:ext cx="2422920" cy="8207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it interesting for us to acquire these competences?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653046" y="1631342"/>
            <a:ext cx="2422920" cy="59218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Performances comparisons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662406" y="4181751"/>
            <a:ext cx="2422920" cy="59218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Cost/time comparisons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13" idx="2"/>
            <a:endCxn id="19" idx="0"/>
          </p:cNvCxnSpPr>
          <p:nvPr/>
        </p:nvCxnSpPr>
        <p:spPr>
          <a:xfrm>
            <a:off x="8585646" y="1221154"/>
            <a:ext cx="0" cy="1598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175289" y="1740377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No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>
            <a:stCxn id="13" idx="3"/>
          </p:cNvCxnSpPr>
          <p:nvPr/>
        </p:nvCxnSpPr>
        <p:spPr>
          <a:xfrm flipV="1">
            <a:off x="9797106" y="805336"/>
            <a:ext cx="829860" cy="5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0626966" y="807791"/>
            <a:ext cx="0" cy="3667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26" idx="3"/>
          </p:cNvCxnSpPr>
          <p:nvPr/>
        </p:nvCxnSpPr>
        <p:spPr>
          <a:xfrm flipH="1">
            <a:off x="7085326" y="4474161"/>
            <a:ext cx="3541640" cy="3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0648410" y="227301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Yes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54" name="Connecteur droit 53"/>
          <p:cNvCxnSpPr>
            <a:stCxn id="26" idx="2"/>
          </p:cNvCxnSpPr>
          <p:nvPr/>
        </p:nvCxnSpPr>
        <p:spPr>
          <a:xfrm>
            <a:off x="5873866" y="4773934"/>
            <a:ext cx="0" cy="1312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6" idx="6"/>
            <a:endCxn id="9" idx="2"/>
          </p:cNvCxnSpPr>
          <p:nvPr/>
        </p:nvCxnSpPr>
        <p:spPr>
          <a:xfrm flipV="1">
            <a:off x="3804001" y="6086405"/>
            <a:ext cx="4139731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2" idx="3"/>
            <a:endCxn id="25" idx="1"/>
          </p:cNvCxnSpPr>
          <p:nvPr/>
        </p:nvCxnSpPr>
        <p:spPr>
          <a:xfrm flipV="1">
            <a:off x="4373547" y="1927434"/>
            <a:ext cx="279499" cy="1302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9" idx="1"/>
            <a:endCxn id="25" idx="3"/>
          </p:cNvCxnSpPr>
          <p:nvPr/>
        </p:nvCxnSpPr>
        <p:spPr>
          <a:xfrm flipH="1" flipV="1">
            <a:off x="7075966" y="1927434"/>
            <a:ext cx="298220" cy="130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25" idx="2"/>
            <a:endCxn id="26" idx="0"/>
          </p:cNvCxnSpPr>
          <p:nvPr/>
        </p:nvCxnSpPr>
        <p:spPr>
          <a:xfrm>
            <a:off x="5864506" y="2223525"/>
            <a:ext cx="9360" cy="195822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25" idx="2"/>
            <a:endCxn id="6" idx="0"/>
          </p:cNvCxnSpPr>
          <p:nvPr/>
        </p:nvCxnSpPr>
        <p:spPr>
          <a:xfrm flipH="1">
            <a:off x="3162088" y="2223525"/>
            <a:ext cx="2702418" cy="322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25" idx="2"/>
            <a:endCxn id="9" idx="0"/>
          </p:cNvCxnSpPr>
          <p:nvPr/>
        </p:nvCxnSpPr>
        <p:spPr>
          <a:xfrm>
            <a:off x="5864506" y="2223525"/>
            <a:ext cx="2721140" cy="3220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081425" y="2330739"/>
            <a:ext cx="460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No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100" name="Connecteur droit avec flèche 99"/>
          <p:cNvCxnSpPr>
            <a:stCxn id="12" idx="2"/>
            <a:endCxn id="6" idx="0"/>
          </p:cNvCxnSpPr>
          <p:nvPr/>
        </p:nvCxnSpPr>
        <p:spPr>
          <a:xfrm>
            <a:off x="3162087" y="3525881"/>
            <a:ext cx="1" cy="1918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733315" y="430537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Yes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</dc:creator>
  <cp:lastModifiedBy>Aurélien</cp:lastModifiedBy>
  <cp:revision>5</cp:revision>
  <dcterms:created xsi:type="dcterms:W3CDTF">2019-07-05T18:10:33Z</dcterms:created>
  <dcterms:modified xsi:type="dcterms:W3CDTF">2019-07-05T18:36:59Z</dcterms:modified>
</cp:coreProperties>
</file>