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2C8-4740-538F-282C-4064E33D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FD538-1DF3-CCCB-A11B-0F5A197F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B6540-4755-8BC3-533A-C2E707A4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209E-1A0E-84FC-0394-F80D7222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AF0E-5EBA-E57B-9CCB-19A466D8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087-EFF6-C2AA-60B0-B8164169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4B29F-5658-BA1E-D7E6-FAAD85AB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E335-D877-D5E5-85EC-FDF9E50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BC02-B6C6-7C2B-98AE-53E0EC6C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B170-5328-F35E-9B92-D309113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1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DFC7-438E-3825-BB9A-491280A67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8692-F4AD-9D83-7DBA-12FED1DB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2EC2-23CB-1319-B439-4D4EEB38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16FB-EC70-F5AF-3376-6DEC0235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3AD3-577A-B8FD-B6BC-76A1FD78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E6F2-0D72-883E-FB22-811976E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0973-B8E4-A117-2627-1D5B95B3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2A18-97CC-6801-FC9F-5BB99EFC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4D359-750D-3E3E-72D7-32763E6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F52F-940D-3A00-2A70-BB3152F2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4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AD1A-A055-7BF2-C822-D243069F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1DCFD-0976-4C48-7CAE-0E760670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DAC3-F055-D80F-B4CB-B0E91D5C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A4B1-743C-C083-E2FA-7F08A633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8E02-4074-9CDA-7A7B-75544514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03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C4AC-EB02-63DF-1B93-09A91256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752B-C150-F493-A8B6-279637440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7122C-E0A8-92E3-6CF6-3BC81207A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B8C6-17A9-2025-8F95-3726D50F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F535-60EE-DA47-04AB-BD63CC18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8F8C-D832-D89C-8289-F33CC740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B9B0-0A2E-AC01-94A7-2A5AC9C7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944B-7E4B-C9B6-38D0-0DC364AA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761BF-8A4E-D691-A525-33150E44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E01FA-7198-9569-152F-918DD39C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0DA35-621E-0E41-E908-577BEB83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42BF8-F02F-D4D7-DC18-2CD6C489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D321-14D4-A39E-0D04-89416F97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B40D2-A3CE-D2D8-BAC9-C62C986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1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E6C6-FC71-51F0-1425-58969AB2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D89FC-D85C-0F77-BEBC-1B80468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11344-5A3F-7798-C0B4-C56B628F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EBBD4-2F6B-7F93-81BC-E70EC34B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7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ACC4A-E13E-63DE-0643-2577202C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079FC-2B6B-1179-75FF-CCF31052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1EB66-EB12-3948-B5B5-BB3B8EB1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0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4CC4-F331-49F5-BAF7-F8E348A8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25CD-40B5-FCB2-5044-D5348394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03BDE-217E-33DA-E8AF-57646098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11DA7-180B-D58E-B7A2-D632961B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EA257-B0ED-CF64-ECB3-42D52A27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5EAB-FEEF-0A2F-A400-3FEA5EA0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FEF4-7DAF-AE58-5A47-67E23E60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34755-C219-002F-AAD0-F16B1411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F66D-6A59-15D5-A117-79733760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BA187-E259-C339-5F93-96A14F17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6923-5C19-1076-7228-69FB72F0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858D-81C1-0FB1-FA4E-51A85BB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96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9F3F7-4778-976A-7B93-DC08ED55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04D6-CD04-CD01-4831-30AD202B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048E-884D-33CA-66A2-0A010FC7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736D5-592E-4D5C-B530-4632D357B6B2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2AEF-ACBA-4FFC-C11D-4A624FF7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2162-D7C9-6895-47C2-89AF2F42C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63AB6-6905-49DB-A421-50033973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9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6F7B-847F-591B-52DE-16CBDEEC3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blabla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006-6DA8-405D-1A21-3C0792FD6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64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blabla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</dc:title>
  <dc:creator>Juliette AUBURTIN</dc:creator>
  <cp:lastModifiedBy>Juliette AUBURTIN</cp:lastModifiedBy>
  <cp:revision>1</cp:revision>
  <dcterms:created xsi:type="dcterms:W3CDTF">2024-04-25T16:23:37Z</dcterms:created>
  <dcterms:modified xsi:type="dcterms:W3CDTF">2024-04-25T16:23:51Z</dcterms:modified>
</cp:coreProperties>
</file>