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DD824-A361-C0AF-BD9B-A8F58032B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04C99-BC55-CB79-F072-EB7CDAC9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F1448F-C62D-1742-F557-3EE40309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E98CC7-80E2-343D-760C-A12FB219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702E4-DEC0-62D6-AC18-AF9345AD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49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783C6-5F25-6374-5F95-3A919E17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9A4262-500D-1504-9C0E-8ADEC5440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7EA9B1-0540-36EA-DD68-7F4E19F0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317B0E-8DEF-C99D-1BD3-F2F47928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F0593-746F-E146-4B9F-54CFE190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54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31CCEB-6067-431C-B4A0-05C84DD84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9CC2DD-840E-CCFC-1E5B-7B5C4B9F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C09382-F460-61C6-A1FE-9803155C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AC59A-B3E2-7F0B-AB75-3EF3A19A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991F4-9A0F-36DC-C0BB-A23477DB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B37FE-43CB-5124-DE49-636561F7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B4024-6B4B-A89E-4DE6-03B2BB31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A8E66A-B811-6419-F9EA-39E28997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4FAC7-02F8-BB53-7D0F-D328668F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CDC397-7B0F-78A1-BE72-08BC6BFE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5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E7F6A-DE85-CD42-502B-1A54893B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78C6BD-6FBB-3747-6A14-4981E6A9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6CE62E-F9BC-38A0-00CD-DD89B56C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5F9F5-4FF6-7370-991C-14F1CBD8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2ED0F8-0965-C099-C050-E1F7B099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5900E-0AC8-AD56-F92B-57E54F1B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D9935-73DC-2DCC-6A19-DB4A6278E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773F4-AD12-9D29-4887-39755F5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3B8A7E-5E85-1DDA-096F-851D98F90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BF7E7E-B2B7-43F4-0732-B21F84FD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09F1B3-63ED-5931-A357-FF98D3C5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263F6-FCA2-4FE6-7572-2A4B718E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FE8434-E75B-68B0-E150-4CB70F36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B5E9C8-7F1E-CF6B-4E13-7EA56CB7E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0CDC73-DF03-81D3-DE34-2EC60CB6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6AAF8F-CD6D-64BE-5669-61EF7480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69A7AF-4741-A6D7-CAE4-2E850F0C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F64441-42FE-E1F3-C98B-A0BECF1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D7F207-A5BC-E1A5-D9A3-F80E21F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47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F986A-3BFA-708E-7AF2-A9B462C7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D913BB-A0B2-7C10-D9EF-3669B2B4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507CBD-8580-FD5B-9272-CD27CAFC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0AE2AA-1657-80B7-5E2D-AE7A7E94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87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AFA61B-3321-1553-0F79-4841F183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7E7E3D-A5B0-D1B6-B893-813DD988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02C25D-94EF-712C-C04D-F29F5522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1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00C78-3353-888D-9A0E-5AF1585D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43BB18-58B5-7DA1-4630-687D13CA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830C95-B498-12D1-7CCC-289D9BF72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EFA0AB-A0FF-83E9-0E89-8A97FAAF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770D9C-BD2A-5F76-5714-BF259961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0C8C94-DF8C-EC8E-5EDF-DAC061E2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5336D-BC5F-09CA-A32D-AE676F06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CF1AB35-8217-19A8-C3B3-4A51D4E0C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CB5B6C-63CD-9357-E6E1-6183CAC56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9B7572-B8AA-1445-B078-7299CFB7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8572F2-F3D9-CFEF-D4B7-264A0DBC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F501A2-3306-CADB-9383-59082886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9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67FF830-3621-DB3D-DADE-8DE09240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711E47-9F2C-029C-141D-7EC2751DF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39E335-2EDB-58C8-AFF4-02D32A7AC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D18FA-39DD-4E7E-B9DD-5C00047D3611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C416D-A2C9-E7B4-13CF-96EA19E0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8FAB54-6669-CED8-158E-C6DDFDA2D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0C8C-CE5E-4237-A840-B4C634E3E7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0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0EDA8-BFD7-07C6-D351-DC6BC3E03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 =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73A3A4-34FB-398F-48E2-CF767CC02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2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C7.4.2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D779BEE-E278-1845-B460-199D36B12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25" y="1825625"/>
            <a:ext cx="8193549" cy="4351338"/>
          </a:xfrm>
        </p:spPr>
      </p:pic>
    </p:spTree>
    <p:extLst>
      <p:ext uri="{BB962C8B-B14F-4D97-AF65-F5344CB8AC3E}">
        <p14:creationId xmlns:p14="http://schemas.microsoft.com/office/powerpoint/2010/main" val="290582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8DF9E-9F6B-7E57-4097-49D9E7F3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C7.3.1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03454F8-D01A-EB42-B9A8-11C4214D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25" y="1825625"/>
            <a:ext cx="8193549" cy="4351338"/>
          </a:xfrm>
        </p:spPr>
      </p:pic>
    </p:spTree>
    <p:extLst>
      <p:ext uri="{BB962C8B-B14F-4D97-AF65-F5344CB8AC3E}">
        <p14:creationId xmlns:p14="http://schemas.microsoft.com/office/powerpoint/2010/main" val="12591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FFCCD-2593-6348-8FA6-844C46A7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C5.2.1</a:t>
            </a:r>
          </a:p>
        </p:txBody>
      </p:sp>
      <p:pic>
        <p:nvPicPr>
          <p:cNvPr id="5" name="Espace réservé du contenu 4" descr="Une image contenant texte, circuit, équipement électronique&#10;&#10;Description générée automatiquement">
            <a:extLst>
              <a:ext uri="{FF2B5EF4-FFF2-40B4-BE49-F238E27FC236}">
                <a16:creationId xmlns:a16="http://schemas.microsoft.com/office/drawing/2014/main" id="{F5FDB946-D84C-9430-F076-4A85BAF5D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616"/>
            <a:ext cx="10515600" cy="3473355"/>
          </a:xfrm>
        </p:spPr>
      </p:pic>
    </p:spTree>
    <p:extLst>
      <p:ext uri="{BB962C8B-B14F-4D97-AF65-F5344CB8AC3E}">
        <p14:creationId xmlns:p14="http://schemas.microsoft.com/office/powerpoint/2010/main" val="39378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C5.2.2</a:t>
            </a:r>
          </a:p>
        </p:txBody>
      </p:sp>
      <p:pic>
        <p:nvPicPr>
          <p:cNvPr id="5" name="Espace réservé du contenu 4" descr="Une image contenant texte, circuit, équipement électronique&#10;&#10;Description générée automatiquement">
            <a:extLst>
              <a:ext uri="{FF2B5EF4-FFF2-40B4-BE49-F238E27FC236}">
                <a16:creationId xmlns:a16="http://schemas.microsoft.com/office/drawing/2014/main" id="{A5E7F5D9-CAC7-8AFA-C13D-E3CB77F3D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616"/>
            <a:ext cx="10515600" cy="3473355"/>
          </a:xfr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ECBE2C-C785-075C-3CF4-9FEC2DAE4839}"/>
              </a:ext>
            </a:extLst>
          </p:cNvPr>
          <p:cNvCxnSpPr>
            <a:cxnSpLocks/>
          </p:cNvCxnSpPr>
          <p:nvPr/>
        </p:nvCxnSpPr>
        <p:spPr>
          <a:xfrm>
            <a:off x="1198880" y="3820160"/>
            <a:ext cx="135128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805504-66E3-B836-BFD6-426687A821C5}"/>
              </a:ext>
            </a:extLst>
          </p:cNvPr>
          <p:cNvCxnSpPr>
            <a:cxnSpLocks/>
          </p:cNvCxnSpPr>
          <p:nvPr/>
        </p:nvCxnSpPr>
        <p:spPr>
          <a:xfrm>
            <a:off x="1016000" y="4968240"/>
            <a:ext cx="135128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00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C5.2.3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BF7C4A-C6AF-ECC6-760F-144AB65B9D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616"/>
            <a:ext cx="10515600" cy="3473355"/>
          </a:xfrm>
        </p:spPr>
      </p:pic>
    </p:spTree>
    <p:extLst>
      <p:ext uri="{BB962C8B-B14F-4D97-AF65-F5344CB8AC3E}">
        <p14:creationId xmlns:p14="http://schemas.microsoft.com/office/powerpoint/2010/main" val="285614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C5.4.1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B4700E-F6E9-7CB1-3901-2A6CF4B79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616"/>
            <a:ext cx="10515600" cy="3473355"/>
          </a:xfrm>
        </p:spPr>
      </p:pic>
    </p:spTree>
    <p:extLst>
      <p:ext uri="{BB962C8B-B14F-4D97-AF65-F5344CB8AC3E}">
        <p14:creationId xmlns:p14="http://schemas.microsoft.com/office/powerpoint/2010/main" val="158099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C5.4.2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568A020-DD17-200B-DFE9-357D459FB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616"/>
            <a:ext cx="10515600" cy="3473355"/>
          </a:xfrm>
        </p:spPr>
      </p:pic>
    </p:spTree>
    <p:extLst>
      <p:ext uri="{BB962C8B-B14F-4D97-AF65-F5344CB8AC3E}">
        <p14:creationId xmlns:p14="http://schemas.microsoft.com/office/powerpoint/2010/main" val="377384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C5.4.3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50FDF6D4-7608-2FCC-C1F3-9896DC2C5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4616"/>
            <a:ext cx="10515600" cy="3473355"/>
          </a:xfrm>
        </p:spPr>
      </p:pic>
    </p:spTree>
    <p:extLst>
      <p:ext uri="{BB962C8B-B14F-4D97-AF65-F5344CB8AC3E}">
        <p14:creationId xmlns:p14="http://schemas.microsoft.com/office/powerpoint/2010/main" val="268638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B6B7F-C326-533E-A570-7A8A06EB9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 =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42742F-BAD4-7D17-7419-909534037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49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622D5-14A8-7BB8-21EC-A01BBA04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C7.4.1</a:t>
            </a:r>
          </a:p>
        </p:txBody>
      </p:sp>
      <p:pic>
        <p:nvPicPr>
          <p:cNvPr id="5" name="Espace réservé du contenu 4" descr="Une image contenant texte, circuit, équipement électronique&#10;&#10;Description générée automatiquement">
            <a:extLst>
              <a:ext uri="{FF2B5EF4-FFF2-40B4-BE49-F238E27FC236}">
                <a16:creationId xmlns:a16="http://schemas.microsoft.com/office/drawing/2014/main" id="{96C5E4CB-C49A-B38C-DFAD-E1B7017F7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25" y="1825625"/>
            <a:ext cx="8193549" cy="4351338"/>
          </a:xfrm>
        </p:spPr>
      </p:pic>
    </p:spTree>
    <p:extLst>
      <p:ext uri="{BB962C8B-B14F-4D97-AF65-F5344CB8AC3E}">
        <p14:creationId xmlns:p14="http://schemas.microsoft.com/office/powerpoint/2010/main" val="2763057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</Words>
  <Application>Microsoft Office PowerPoint</Application>
  <PresentationFormat>Grand écran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C = 5</vt:lpstr>
      <vt:lpstr>C5.2.1</vt:lpstr>
      <vt:lpstr>C5.2.2</vt:lpstr>
      <vt:lpstr>C5.2.3</vt:lpstr>
      <vt:lpstr>C5.4.1</vt:lpstr>
      <vt:lpstr>C5.4.2</vt:lpstr>
      <vt:lpstr>C5.4.3</vt:lpstr>
      <vt:lpstr>C = 7</vt:lpstr>
      <vt:lpstr>C7.4.1</vt:lpstr>
      <vt:lpstr>C7.4.2</vt:lpstr>
      <vt:lpstr>C7.3.1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= 5</dc:title>
  <dc:creator>Marc AUBURTIN</dc:creator>
  <cp:lastModifiedBy>Marc AUBURTIN</cp:lastModifiedBy>
  <cp:revision>1</cp:revision>
  <dcterms:created xsi:type="dcterms:W3CDTF">2022-12-05T16:39:42Z</dcterms:created>
  <dcterms:modified xsi:type="dcterms:W3CDTF">2022-12-05T16:55:29Z</dcterms:modified>
</cp:coreProperties>
</file>