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7EBC-BF4C-DDBA-7C16-BABC4C0D9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E6146-DCA3-98BB-941E-83DB2FB88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097B-35AC-3ADB-6866-521BAB7F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3178-E3B0-88A0-7765-A3E04BB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E54E-18FB-9EF1-BAAD-87E1C530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79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2645-BC3D-B9C1-366B-13B654AA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9EE62-5796-6A41-A082-E403CD4B1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6DB6-1246-78F2-D83E-1A7C6482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8C0E-16B8-F516-E4EA-9FF00B0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1387-CC29-363E-289C-13E4FB6E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71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73ADC-EC3B-B266-E24F-6704D5D4C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82843-A29E-291D-904B-5789091E1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9E45-D3D5-5F4B-F2BB-6DCA46F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739C-279A-FA5F-6E72-9844EC3D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84E8-0A3D-B93F-59E1-746558A2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8B01-92B2-698B-4953-79C9E3B5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902C-3276-6E42-E8C0-BF39F4F8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A565B-D2F2-BFFD-2525-A90E80FE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7004-4E69-2C8B-B6C6-B5AA99BE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7275-6CC6-E5EA-5121-FBA85D42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45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A774-A4BD-5F1E-FE8A-45EEF1A9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24C5-9327-3BE1-4F6B-0A2D93AC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27F0-057A-A50A-E31A-7C5551F9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F5C3-CF7A-BBD9-656E-ED36731B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367E-032D-FD3C-17A9-4D93CD91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43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9ED4-D1CF-AE40-A2C3-81120D2D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D82B-FFF2-D14B-CF69-372586305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44896-4A7E-3F6D-2DCB-FF4DF9E7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06436-7947-2444-8C9C-1B8C125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C63E1-1AA2-850E-96BF-0065217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B1886-A800-903D-78B4-51A47416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38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E745-31E1-3AE0-F85B-E45A0287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AFDB-E927-7827-5C38-600286D1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E72A2-44CA-0A35-B824-2A122EB1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1A24B-C9BA-7DCF-4F00-674EB682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73DB1-8E0F-CD8D-DCA9-709444B4A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F8D1C-835A-8FFB-1E14-1404E1D1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EF6A5-80C7-89DC-E2BC-1B0F3138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66FD0-0363-FFDE-5898-50DB25C3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26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49A5-363B-AAF2-0E9E-B20B4C00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8FFCF-532C-0033-CCB0-B7235C4D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1345-FF34-DC04-79E4-09FDEAC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832CE-6E95-4C1D-99B2-697DA407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32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04FAA-3FC0-2C9F-3BC9-29ECD18B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BBCA4-B100-8FCE-D9C2-4328B285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0F46D-5C5D-8CEC-259B-31C633CC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58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1FD7-9D08-9A84-C06E-B8478E97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8136-A33F-7FE8-35E5-1E93A807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05661-C43C-D72A-0385-4EFFB27F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01EE9-7632-F3AD-B401-FDACE7FA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50531-743D-D89E-A4C6-4EE140F5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F9DCB-4A77-C748-EDD1-4D7B2232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90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F75D-2A1C-C3F8-3432-8064A25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7F8BA-3837-612B-FE68-734A79FF9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FA33-65E1-C864-35E9-D8E1EE9A8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58247-836B-6022-F48E-1D358A80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F097-2D0D-B05E-4088-AE43F37C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4291D-B47D-E670-68A4-C1A8FE1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7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9362D-0FA8-90C2-3A77-D96D37D5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859B-E884-FC66-AEDC-20E2BBD9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4DB7-5592-60C9-204C-4C12FF771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2B9BC-207F-4647-A713-6E4C436410A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6F4A-1C01-0D42-D869-DA9B74FDC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84087-B039-6823-468E-3A3A61DF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987F3-F1E5-4569-829F-A422615A5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03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561730-B501-8846-2072-3946E1D967BD}"/>
              </a:ext>
            </a:extLst>
          </p:cNvPr>
          <p:cNvGrpSpPr/>
          <p:nvPr/>
        </p:nvGrpSpPr>
        <p:grpSpPr>
          <a:xfrm>
            <a:off x="3439160" y="914601"/>
            <a:ext cx="5826962" cy="5028797"/>
            <a:chOff x="3439160" y="914601"/>
            <a:chExt cx="5826962" cy="5028797"/>
          </a:xfrm>
        </p:grpSpPr>
        <p:pic>
          <p:nvPicPr>
            <p:cNvPr id="2" name="Picture 1" descr="A drawing of a square with a square in the middle&#10;&#10;Description automatically generated">
              <a:extLst>
                <a:ext uri="{FF2B5EF4-FFF2-40B4-BE49-F238E27FC236}">
                  <a16:creationId xmlns:a16="http://schemas.microsoft.com/office/drawing/2014/main" id="{E0B7A272-F800-C7F0-9052-40F41E97F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92" t="10516" r="25355" b="15441"/>
            <a:stretch/>
          </p:blipFill>
          <p:spPr>
            <a:xfrm>
              <a:off x="3439160" y="914601"/>
              <a:ext cx="5313680" cy="5028797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5B5ABB-31A3-3DD1-2EAB-62B80AF18424}"/>
                </a:ext>
              </a:extLst>
            </p:cNvPr>
            <p:cNvSpPr txBox="1"/>
            <p:nvPr/>
          </p:nvSpPr>
          <p:spPr>
            <a:xfrm>
              <a:off x="8752840" y="2082800"/>
              <a:ext cx="5132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/>
                <a:t>AIP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565FCDA-ADBC-4416-D656-84EF80F8628F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7929981" y="2267466"/>
              <a:ext cx="822859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343CD7-2B48-9DE7-313D-B3890AA06784}"/>
                </a:ext>
              </a:extLst>
            </p:cNvPr>
            <p:cNvSpPr txBox="1"/>
            <p:nvPr/>
          </p:nvSpPr>
          <p:spPr>
            <a:xfrm>
              <a:off x="8630920" y="3804997"/>
              <a:ext cx="380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/>
                <a:t>IA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3002F2-2EA8-76C4-C61B-A04211F1E0F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7020560" y="3962400"/>
              <a:ext cx="1610360" cy="27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4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1D2B58C-103F-866A-4109-A3948BA1FD09}"/>
              </a:ext>
            </a:extLst>
          </p:cNvPr>
          <p:cNvGrpSpPr/>
          <p:nvPr/>
        </p:nvGrpSpPr>
        <p:grpSpPr>
          <a:xfrm>
            <a:off x="2133600" y="655320"/>
            <a:ext cx="8321040" cy="5313680"/>
            <a:chOff x="2133600" y="655320"/>
            <a:chExt cx="8321040" cy="53136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79F88E-FAB2-5A75-983C-8DD12F7B1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17" t="9926" r="15333" b="12593"/>
            <a:stretch/>
          </p:blipFill>
          <p:spPr>
            <a:xfrm>
              <a:off x="2133600" y="655320"/>
              <a:ext cx="8321040" cy="53136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D5D480-CC9D-EF26-D0E4-92F7E3DA6F85}"/>
                </a:ext>
              </a:extLst>
            </p:cNvPr>
            <p:cNvSpPr txBox="1"/>
            <p:nvPr/>
          </p:nvSpPr>
          <p:spPr>
            <a:xfrm>
              <a:off x="8752840" y="2082800"/>
              <a:ext cx="51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/>
                <a:t>AIP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420D0E-292C-3391-A4E8-B19DFD9458E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7477760" y="2267466"/>
              <a:ext cx="1275080" cy="506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FD2563-D530-2736-09A3-0236F429681D}"/>
                </a:ext>
              </a:extLst>
            </p:cNvPr>
            <p:cNvSpPr txBox="1"/>
            <p:nvPr/>
          </p:nvSpPr>
          <p:spPr>
            <a:xfrm>
              <a:off x="2397760" y="4686424"/>
              <a:ext cx="24866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Glue spread on the AIP</a:t>
              </a:r>
              <a:r>
                <a:rPr lang="fr-FR" dirty="0"/>
                <a:t>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C10C29-2842-E5FB-CB16-958BEC62F0E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4884403" y="3677920"/>
              <a:ext cx="1211597" cy="11931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5FC45D-B2F8-C956-BED1-08410B1AB38F}"/>
                </a:ext>
              </a:extLst>
            </p:cNvPr>
            <p:cNvSpPr txBox="1"/>
            <p:nvPr/>
          </p:nvSpPr>
          <p:spPr>
            <a:xfrm>
              <a:off x="2783217" y="1047388"/>
              <a:ext cx="15728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Cell</a:t>
              </a:r>
              <a:r>
                <a:rPr lang="fr-FR" dirty="0"/>
                <a:t> of the AIP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B40EDF-E5E8-D1B7-2B83-1AB825E156F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356083" y="1232054"/>
              <a:ext cx="1628157" cy="889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C11EA3-E968-BA04-51EE-3A298731846B}"/>
                </a:ext>
              </a:extLst>
            </p:cNvPr>
            <p:cNvSpPr txBox="1"/>
            <p:nvPr/>
          </p:nvSpPr>
          <p:spPr>
            <a:xfrm>
              <a:off x="2252997" y="2589907"/>
              <a:ext cx="230884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Glue that runs up along the walls of the honeycomb</a:t>
              </a:r>
              <a:endParaRPr lang="fr-FR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3BC9E9-EBDD-2A9A-AD7E-0CC2BD7718EB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561840" y="3051572"/>
              <a:ext cx="1534160" cy="291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22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Juliette AUBURTIN</dc:creator>
  <cp:lastModifiedBy>Juliette AUBURTIN</cp:lastModifiedBy>
  <cp:revision>2</cp:revision>
  <dcterms:created xsi:type="dcterms:W3CDTF">2024-05-17T18:22:38Z</dcterms:created>
  <dcterms:modified xsi:type="dcterms:W3CDTF">2024-05-17T18:49:28Z</dcterms:modified>
</cp:coreProperties>
</file>