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5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7DD1AB-F65E-3B4C-4E96-207F0CF1B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FCAC449-BBA8-1FE8-9A55-9135A132C6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805F63-2F01-F91F-054F-9C0E17FD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A9FC33-FDB8-9A2B-230B-1740F6723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8306CF-8F84-77C3-6985-CB2BEFB6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13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B90729-1600-3431-69C0-98D5F89E1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7616AC7-A00F-B3DA-128D-37FD0E701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769B03-84B2-C7B2-1668-A5C91E6E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A44430-AC9A-ADB7-5330-CBA586578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BADBE6-DC2B-DE30-A8DE-4128EDDF3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081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FD805D-F91A-2BBA-2683-C4C22580E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B0E2A6D-F606-8D93-C65C-12455C2D48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3888BC-6ED3-D4E9-0DEB-5F17B7DA1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C667E8-C479-91F0-05EA-E6D3311EF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974453-0F6B-8950-F7BC-7D964C76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191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69C0BA-666A-2D83-9606-F637D20A4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CDCA10-79EA-4CA1-AD46-A68781EB4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8FE21A-0062-E20B-182C-A76BA53B1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B0C8EF-D1B9-1022-49EC-FAEA4F3C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901B37D-B78F-AD5D-8EBA-7EEDA9867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324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C2E01-EDFA-523E-DECF-4CF26EAA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E1B5811-1393-2C76-E20F-A2DE0C8FB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A6EB17-2F41-BC2E-E40D-47ECA8C04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73FE2C-4A48-5488-80CF-1AD67ABA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B5DC-9040-D903-1F3B-DD66645C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437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A8B18-F50E-CC41-6084-40BF9FFD5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32FC8F-48EA-46F1-51BB-0658BA83B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769B86-78C7-6770-884D-8EDD2AB71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05ADC0-D7FE-16AE-1D59-3CC4A3961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05CDDAB-E456-F99D-41C9-941F65D1E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A4DA19-91AF-5C80-6020-847621EC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808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F68C2E-B68D-37CD-00E6-8D899C7C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97E3996-B666-9B68-9213-A89494DDA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76E9DA7-3B8B-C96C-170B-4659DB6BC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1FE5C3-BEA2-1850-839B-943B839864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73CC1B-62F4-E5D9-C781-F5989EEBA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0477DB5-59AE-0A77-7333-8674F9D1B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53A3AD4-953B-DE10-9299-0CD73E066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FF80590-DAC9-49CD-F766-6352FD4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0439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2D2B67-F6B1-195F-2B29-D23F099E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6795462-5C65-2079-B0D6-A92A7E897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F158728-4CCB-1E8B-643B-E9B3771FB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543CE7F-CC48-FBE0-1F08-F55CDC73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086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343864A-5BFE-8D9E-F906-E109334DF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4E6ED21-A5DC-5A12-4CFD-DA266A018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96A9EB-5264-AECE-C60B-55DC4C61F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895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8C7207-C386-6805-8B1C-F55D244EC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A5B6CF-1F69-16E3-EAF3-874C17D88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16F90D-B11A-80D5-1E59-3210A327C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5316DEB-5EAC-06B1-3515-EE1571123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E1827D2-3820-831E-B7E9-65009717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DF2E93-B66D-ABEB-0BA0-7E9EFEFE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4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2FE584-BCE1-3CFE-3AF2-15F4AF6F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808DFB3-BAC4-6179-4310-8F89017F7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991D105-91F0-58A6-EEC6-7CCC20172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DC37F2-D479-31A7-C049-4EF61DC57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068D943-1189-48DF-D837-5FDCBAEE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97144A-BBA4-E15F-2351-552B9184E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349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39E8ABF-9F65-490D-E481-61902B536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B7AEEA-B926-5904-DF13-AB5A0197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D016A5-A324-545D-B37D-1A3A75912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6D320-AC3A-4012-BDF6-53F066A12510}" type="datetimeFigureOut">
              <a:rPr lang="fr-FR" smtClean="0"/>
              <a:t>28/11/2022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6A196C-E17A-58CB-FC54-D812B4DFB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CF72F2-FCFA-713C-8452-3D2410494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D5230-1684-484C-9D14-7BBEDEF10DE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2605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ED37FB-C624-177B-FD3F-B4E71387D6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 = 5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1598EB0-F65A-AD3D-24DF-ED0A346ACE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Trois formes de connecteurs : </a:t>
            </a:r>
          </a:p>
          <a:p>
            <a:pPr marL="342900" indent="-342900">
              <a:buFontTx/>
              <a:buChar char="-"/>
            </a:pPr>
            <a:r>
              <a:rPr lang="fr-FR" dirty="0"/>
              <a:t>le losange allongé, 3 de hauteur et 4 de largeur</a:t>
            </a:r>
          </a:p>
          <a:p>
            <a:pPr marL="342900" indent="-342900">
              <a:buFontTx/>
              <a:buChar char="-"/>
            </a:pPr>
            <a:r>
              <a:rPr lang="fr-FR" dirty="0"/>
              <a:t>l’éclair de Harry Potter, 4 de hauteur et 3 de largeur</a:t>
            </a:r>
          </a:p>
          <a:p>
            <a:pPr marL="342900" indent="-342900">
              <a:buFontTx/>
              <a:buChar char="-"/>
            </a:pPr>
            <a:r>
              <a:rPr lang="fr-FR" dirty="0"/>
              <a:t>le rectangle, 1 de hauteur et 6 de largeur</a:t>
            </a:r>
          </a:p>
        </p:txBody>
      </p:sp>
    </p:spTree>
    <p:extLst>
      <p:ext uri="{BB962C8B-B14F-4D97-AF65-F5344CB8AC3E}">
        <p14:creationId xmlns:p14="http://schemas.microsoft.com/office/powerpoint/2010/main" val="139475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E2966E80-11E3-570F-E194-B12F365E1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376237"/>
            <a:ext cx="11496675" cy="6105525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D15F2C25-5EB9-AFBD-1FE2-B6EAE67E8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376237"/>
            <a:ext cx="11496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97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8B534EA1-129F-7E88-375D-82854CFCB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60"/>
            <a:ext cx="12192000" cy="40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407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2D993AEA-79DE-B693-F2F2-F0FF06F5E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60"/>
            <a:ext cx="12192000" cy="40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84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494BD4C8-3B8B-18D1-56C8-644E0B4CE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60"/>
            <a:ext cx="12192000" cy="40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304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&#10;&#10;Description générée automatiquement">
            <a:extLst>
              <a:ext uri="{FF2B5EF4-FFF2-40B4-BE49-F238E27FC236}">
                <a16:creationId xmlns:a16="http://schemas.microsoft.com/office/drawing/2014/main" id="{553D9E5E-B300-35B7-2528-AB1D02CFD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5460"/>
            <a:ext cx="12192000" cy="4027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45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3B76D4-4863-6D8D-E8D3-295FA88E2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 = 7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A5CAB08-F2A3-8D6B-C544-3C3878577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25012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Cinq formes de connecteurs :</a:t>
            </a:r>
          </a:p>
          <a:p>
            <a:pPr marL="342900" indent="-342900">
              <a:buFontTx/>
              <a:buChar char="-"/>
            </a:pPr>
            <a:r>
              <a:rPr lang="fr-FR" dirty="0"/>
              <a:t>le rectangle de hauteur 1 et de largeur 6</a:t>
            </a:r>
          </a:p>
          <a:p>
            <a:pPr marL="342900" indent="-342900">
              <a:buFontTx/>
              <a:buChar char="-"/>
            </a:pPr>
            <a:r>
              <a:rPr lang="fr-FR" dirty="0"/>
              <a:t>l’éclair de Harry Potter, de hauteur 4 et de largeur 3</a:t>
            </a:r>
          </a:p>
          <a:p>
            <a:pPr marL="342900" indent="-342900">
              <a:buFontTx/>
              <a:buChar char="-"/>
            </a:pPr>
            <a:r>
              <a:rPr lang="fr-FR" dirty="0"/>
              <a:t>le losange allongé, de hauteur 3 et de largeur 4</a:t>
            </a:r>
          </a:p>
          <a:p>
            <a:pPr marL="342900" indent="-342900">
              <a:buFontTx/>
              <a:buChar char="-"/>
            </a:pPr>
            <a:r>
              <a:rPr lang="fr-FR" dirty="0"/>
              <a:t>le losange fin, de fauteur 6 et de base 2</a:t>
            </a:r>
          </a:p>
          <a:p>
            <a:pPr marL="342900" indent="-342900">
              <a:buFontTx/>
              <a:buChar char="-"/>
            </a:pPr>
            <a:r>
              <a:rPr lang="fr-FR" dirty="0"/>
              <a:t>la flèche Exit, de hauteur 3 et de largeur 4</a:t>
            </a:r>
          </a:p>
          <a:p>
            <a:pPr marL="342900" indent="-342900">
              <a:buFontTx/>
              <a:buChar char="-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8542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29BC1EC-51F9-A1D8-4C35-EDD4566B3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376237"/>
            <a:ext cx="11496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75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2CFAA797-215C-9915-04EE-746617CDA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376237"/>
            <a:ext cx="11496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0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8A8042EE-DA62-58E4-A0F0-D713BA9333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" y="376237"/>
            <a:ext cx="11496675" cy="610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0842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103</Words>
  <Application>Microsoft Office PowerPoint</Application>
  <PresentationFormat>Grand écran</PresentationFormat>
  <Paragraphs>12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C = 5</vt:lpstr>
      <vt:lpstr>Présentation PowerPoint</vt:lpstr>
      <vt:lpstr>Présentation PowerPoint</vt:lpstr>
      <vt:lpstr>Présentation PowerPoint</vt:lpstr>
      <vt:lpstr>Présentation PowerPoint</vt:lpstr>
      <vt:lpstr>C = 7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 = 5</dc:title>
  <dc:creator>Marc AUBURTIN</dc:creator>
  <cp:lastModifiedBy>Marc AUBURTIN</cp:lastModifiedBy>
  <cp:revision>1</cp:revision>
  <dcterms:created xsi:type="dcterms:W3CDTF">2022-11-28T21:37:30Z</dcterms:created>
  <dcterms:modified xsi:type="dcterms:W3CDTF">2022-11-28T21:43:03Z</dcterms:modified>
</cp:coreProperties>
</file>