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1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1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5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0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2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0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9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5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58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4311" y="4555719"/>
            <a:ext cx="10258855" cy="690049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Century Gothic" panose="020B0502020202020204" pitchFamily="34" charset="0"/>
              </a:rPr>
              <a:t>Quizz #1</a:t>
            </a:r>
            <a:endParaRPr lang="fr-FR" sz="3600" b="1" dirty="0">
              <a:latin typeface="Century Gothic" panose="020B0502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56" y="2181525"/>
            <a:ext cx="7616167" cy="1602502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986553" y="5393919"/>
            <a:ext cx="10258855" cy="69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latin typeface="Century Gothic" panose="020B0502020202020204" pitchFamily="34" charset="0"/>
              </a:rPr>
              <a:t>Mardi 27 Novembre 2018</a:t>
            </a:r>
            <a:endParaRPr lang="fr-FR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7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#9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On the </a:t>
            </a:r>
            <a:r>
              <a:rPr lang="fr-FR" sz="2400" dirty="0" err="1" smtClean="0"/>
              <a:t>red</a:t>
            </a:r>
            <a:r>
              <a:rPr lang="fr-FR" sz="2400" dirty="0" smtClean="0"/>
              <a:t> dot, the section </a:t>
            </a:r>
            <a:r>
              <a:rPr lang="fr-FR" sz="2400" dirty="0" err="1" smtClean="0"/>
              <a:t>is</a:t>
            </a:r>
            <a:r>
              <a:rPr lang="fr-FR" sz="2400" dirty="0" smtClean="0"/>
              <a:t> a  </a:t>
            </a:r>
            <a:r>
              <a:rPr lang="fr-FR" sz="2400" dirty="0" err="1" smtClean="0"/>
              <a:t>oval</a:t>
            </a:r>
            <a:r>
              <a:rPr lang="fr-FR" sz="2400" dirty="0" smtClean="0"/>
              <a:t> </a:t>
            </a:r>
            <a:r>
              <a:rPr lang="fr-FR" sz="2400" dirty="0" err="1" smtClean="0"/>
              <a:t>shape</a:t>
            </a:r>
            <a:r>
              <a:rPr lang="fr-FR" sz="2400" dirty="0" smtClean="0"/>
              <a:t> </a:t>
            </a:r>
            <a:r>
              <a:rPr lang="fr-FR" sz="2400" dirty="0" err="1" smtClean="0"/>
              <a:t>with</a:t>
            </a:r>
            <a:r>
              <a:rPr lang="fr-FR" sz="2400" dirty="0" smtClean="0"/>
              <a:t> :</a:t>
            </a:r>
          </a:p>
          <a:p>
            <a:pPr marL="0" indent="0">
              <a:buNone/>
            </a:pPr>
            <a:r>
              <a:rPr lang="fr-FR" sz="2400" dirty="0" smtClean="0"/>
              <a:t>a= 40mm</a:t>
            </a:r>
          </a:p>
          <a:p>
            <a:pPr marL="0" indent="0">
              <a:buNone/>
            </a:pPr>
            <a:r>
              <a:rPr lang="fr-FR" sz="2400" dirty="0"/>
              <a:t>b</a:t>
            </a:r>
            <a:r>
              <a:rPr lang="fr-FR" sz="2400" dirty="0" smtClean="0"/>
              <a:t>= 23mm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356126" y="4732952"/>
            <a:ext cx="89672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This design is compliant with the rules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This design is not compliant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An oval shape is not permitted downwards of the restrictor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Such design would be valid without turbocharger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58" y="2759494"/>
            <a:ext cx="6481342" cy="2726906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8382000" y="373566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51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#10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A team </a:t>
            </a:r>
            <a:r>
              <a:rPr lang="fr-FR" sz="2400" dirty="0" err="1" smtClean="0"/>
              <a:t>oil</a:t>
            </a:r>
            <a:r>
              <a:rPr lang="fr-FR" sz="2400" dirty="0" smtClean="0"/>
              <a:t> system </a:t>
            </a:r>
            <a:r>
              <a:rPr lang="fr-FR" sz="2400" dirty="0" err="1" smtClean="0"/>
              <a:t>contains</a:t>
            </a:r>
            <a:r>
              <a:rPr lang="fr-FR" sz="2400" dirty="0" smtClean="0"/>
              <a:t> 6L. The </a:t>
            </a:r>
            <a:r>
              <a:rPr lang="fr-FR" sz="2400" dirty="0" err="1" smtClean="0"/>
              <a:t>fluid</a:t>
            </a:r>
            <a:r>
              <a:rPr lang="fr-FR" sz="2400" dirty="0" smtClean="0"/>
              <a:t> </a:t>
            </a:r>
            <a:r>
              <a:rPr lang="fr-FR" sz="2400" dirty="0" err="1" smtClean="0"/>
              <a:t>recuperator</a:t>
            </a:r>
            <a:r>
              <a:rPr lang="fr-FR" sz="2400" dirty="0" smtClean="0"/>
              <a:t> minimum volume </a:t>
            </a:r>
            <a:r>
              <a:rPr lang="fr-FR" sz="2400" dirty="0" err="1" smtClean="0"/>
              <a:t>is</a:t>
            </a:r>
            <a:r>
              <a:rPr lang="fr-FR" sz="2400" dirty="0" smtClean="0"/>
              <a:t> :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682085" y="3329970"/>
            <a:ext cx="89672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</a:t>
            </a:r>
            <a:r>
              <a:rPr lang="en-US" sz="2400" dirty="0" smtClean="0"/>
              <a:t>50mm*80mm*200mm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 </a:t>
            </a:r>
            <a:r>
              <a:rPr lang="en-US" sz="2400" smtClean="0"/>
              <a:t> </a:t>
            </a:r>
            <a:r>
              <a:rPr lang="en-US" sz="2400" smtClean="0"/>
              <a:t>50mm*80mm*300mm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10mm*400mm*20mm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10mm*400mm*30mm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72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#1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team want to use Aluminum for all parts of the primary structure, excepted for the main hoop. The main hoop shall be made in 30CrNiMo8+ QT.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It’s forbidden by the rules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Aluminum can’t meet T3.2 requirements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The use of 30CrNiMo8+ QT need additional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The </a:t>
            </a:r>
            <a:r>
              <a:rPr lang="en-US" dirty="0" smtClean="0"/>
              <a:t>front hoop must be steel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16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#2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The design </a:t>
            </a:r>
            <a:r>
              <a:rPr lang="fr-FR" dirty="0" err="1" smtClean="0"/>
              <a:t>below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bottom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r>
              <a:rPr lang="fr-FR" dirty="0" smtClean="0"/>
              <a:t> of the </a:t>
            </a:r>
            <a:r>
              <a:rPr lang="fr-FR" dirty="0" err="1" smtClean="0"/>
              <a:t>floor</a:t>
            </a:r>
            <a:r>
              <a:rPr lang="fr-FR" dirty="0" smtClean="0"/>
              <a:t> pan. </a:t>
            </a:r>
            <a:endParaRPr lang="fr-FR" dirty="0"/>
          </a:p>
        </p:txBody>
      </p:sp>
      <p:sp>
        <p:nvSpPr>
          <p:cNvPr id="3" name="Trapèze 2"/>
          <p:cNvSpPr/>
          <p:nvPr/>
        </p:nvSpPr>
        <p:spPr>
          <a:xfrm rot="5400000">
            <a:off x="886263" y="3049468"/>
            <a:ext cx="2579372" cy="253833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723614" y="3686380"/>
            <a:ext cx="1288539" cy="1289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398903" y="3686380"/>
            <a:ext cx="1466717" cy="1289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3479382" y="4346575"/>
            <a:ext cx="209968" cy="3004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5071815" y="4343571"/>
            <a:ext cx="267426" cy="3004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863126" y="431863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4mm</a:t>
            </a:r>
            <a:endParaRPr lang="fr-FR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6917662" y="3649301"/>
            <a:ext cx="15240" cy="138854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471762" y="3636849"/>
            <a:ext cx="15240" cy="138854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241965" y="433111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2mm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3241964" y="320627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Front </a:t>
            </a:r>
            <a:r>
              <a:rPr lang="fr-FR" dirty="0" err="1" smtClean="0"/>
              <a:t>hoop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877292" y="3279969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Front </a:t>
            </a:r>
            <a:r>
              <a:rPr lang="fr-FR" dirty="0" err="1" smtClean="0"/>
              <a:t>Bulkhead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5707380" y="517323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This design is compliant with the rules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This design implies that the floor pan is made for Aluminum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This design is not compliant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This design can be compliant if there is a steel tube between the first two front plates.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95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#3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 smtClean="0"/>
              <a:t>Titanium</a:t>
            </a:r>
            <a:r>
              <a:rPr lang="fr-FR" sz="2400" dirty="0" smtClean="0"/>
              <a:t> </a:t>
            </a:r>
            <a:r>
              <a:rPr lang="fr-FR" sz="2400" dirty="0" err="1" smtClean="0"/>
              <a:t>wheel</a:t>
            </a:r>
            <a:r>
              <a:rPr lang="fr-FR" sz="2400" dirty="0" smtClean="0"/>
              <a:t> </a:t>
            </a:r>
            <a:r>
              <a:rPr lang="fr-FR" sz="2400" dirty="0" err="1" smtClean="0"/>
              <a:t>nuts</a:t>
            </a:r>
            <a:r>
              <a:rPr lang="fr-FR" sz="2400" dirty="0" smtClean="0"/>
              <a:t> </a:t>
            </a:r>
            <a:r>
              <a:rPr lang="fr-FR" sz="2400" dirty="0" err="1" smtClean="0"/>
              <a:t>may</a:t>
            </a:r>
            <a:r>
              <a:rPr lang="fr-FR" sz="2400" dirty="0" smtClean="0"/>
              <a:t> </a:t>
            </a:r>
            <a:r>
              <a:rPr lang="fr-FR" sz="2400" dirty="0" err="1" smtClean="0"/>
              <a:t>be</a:t>
            </a:r>
            <a:r>
              <a:rPr lang="fr-FR" sz="2400" dirty="0" smtClean="0"/>
              <a:t> </a:t>
            </a:r>
            <a:r>
              <a:rPr lang="fr-FR" sz="2400" dirty="0" err="1" smtClean="0"/>
              <a:t>used</a:t>
            </a:r>
            <a:r>
              <a:rPr lang="fr-FR" sz="2400" dirty="0" smtClean="0"/>
              <a:t> …</a:t>
            </a: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1666321" y="2990470"/>
            <a:ext cx="759566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Only with titanium studs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With both steel or titanium studs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  If anodized and in pristine condition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Titanium wheel nuts can’t be used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2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#4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A team as made the </a:t>
            </a:r>
            <a:r>
              <a:rPr lang="fr-FR" sz="2400" dirty="0" err="1" smtClean="0"/>
              <a:t>followind</a:t>
            </a:r>
            <a:r>
              <a:rPr lang="fr-FR" sz="2400" dirty="0" smtClean="0"/>
              <a:t> design </a:t>
            </a:r>
            <a:r>
              <a:rPr lang="fr-FR" sz="2400" dirty="0" err="1" smtClean="0"/>
              <a:t>choices</a:t>
            </a:r>
            <a:r>
              <a:rPr lang="fr-FR" sz="2400" dirty="0" smtClean="0"/>
              <a:t> :</a:t>
            </a:r>
          </a:p>
          <a:p>
            <a:pPr marL="0" indent="0">
              <a:buNone/>
            </a:pPr>
            <a:r>
              <a:rPr lang="fr-FR" sz="2400" dirty="0" smtClean="0"/>
              <a:t>Front </a:t>
            </a:r>
            <a:r>
              <a:rPr lang="fr-FR" sz="2400" dirty="0" err="1" smtClean="0"/>
              <a:t>track</a:t>
            </a:r>
            <a:r>
              <a:rPr lang="fr-FR" sz="2400" dirty="0" smtClean="0"/>
              <a:t> : 1100mm</a:t>
            </a:r>
          </a:p>
          <a:p>
            <a:pPr marL="0" indent="0">
              <a:buNone/>
            </a:pPr>
            <a:r>
              <a:rPr lang="fr-FR" sz="2400" dirty="0" err="1" smtClean="0"/>
              <a:t>Rear</a:t>
            </a:r>
            <a:r>
              <a:rPr lang="fr-FR" sz="2400" dirty="0" smtClean="0"/>
              <a:t> </a:t>
            </a:r>
            <a:r>
              <a:rPr lang="fr-FR" sz="2400" dirty="0" err="1" smtClean="0"/>
              <a:t>track</a:t>
            </a:r>
            <a:r>
              <a:rPr lang="fr-FR" sz="2400" dirty="0" smtClean="0"/>
              <a:t> 830mm</a:t>
            </a:r>
          </a:p>
          <a:p>
            <a:pPr marL="0" indent="0">
              <a:buNone/>
            </a:pPr>
            <a:r>
              <a:rPr lang="fr-FR" sz="2400" dirty="0" err="1" smtClean="0"/>
              <a:t>Wheelbase</a:t>
            </a:r>
            <a:r>
              <a:rPr lang="fr-FR" sz="2400" dirty="0" smtClean="0"/>
              <a:t> : 1530mm</a:t>
            </a:r>
          </a:p>
          <a:p>
            <a:pPr marL="0" indent="0">
              <a:buNone/>
            </a:pPr>
            <a:r>
              <a:rPr lang="fr-FR" sz="2400" dirty="0" err="1" smtClean="0"/>
              <a:t>CG’s</a:t>
            </a:r>
            <a:r>
              <a:rPr lang="fr-FR" sz="2400" dirty="0" smtClean="0"/>
              <a:t> </a:t>
            </a:r>
            <a:r>
              <a:rPr lang="fr-FR" sz="2400" dirty="0" err="1" smtClean="0"/>
              <a:t>height</a:t>
            </a:r>
            <a:r>
              <a:rPr lang="fr-FR" sz="2400" dirty="0" smtClean="0"/>
              <a:t> : </a:t>
            </a:r>
            <a:r>
              <a:rPr lang="fr-FR" sz="2400" dirty="0" smtClean="0"/>
              <a:t>525mm </a:t>
            </a:r>
            <a:r>
              <a:rPr lang="fr-FR" sz="2400" dirty="0" err="1" smtClean="0"/>
              <a:t>from</a:t>
            </a:r>
            <a:r>
              <a:rPr lang="fr-FR" sz="2400" dirty="0" smtClean="0"/>
              <a:t> the </a:t>
            </a:r>
            <a:r>
              <a:rPr lang="fr-FR" sz="2400" dirty="0" err="1" smtClean="0"/>
              <a:t>ground</a:t>
            </a: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4114554" y="4699689"/>
            <a:ext cx="759566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This design is compliant with the rules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  Rear track is too short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The vehicle will pass the technical inspection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  The wheelbase is too short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The CG is too high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6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#5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A team as  chose </a:t>
            </a:r>
            <a:r>
              <a:rPr lang="fr-FR" sz="2400" dirty="0" err="1" smtClean="0"/>
              <a:t>this</a:t>
            </a:r>
            <a:r>
              <a:rPr lang="fr-FR" sz="2400" dirty="0" smtClean="0"/>
              <a:t> design and position for the </a:t>
            </a:r>
            <a:r>
              <a:rPr lang="fr-FR" sz="2400" dirty="0" err="1" smtClean="0"/>
              <a:t>brake</a:t>
            </a:r>
            <a:r>
              <a:rPr lang="fr-FR" sz="2400" dirty="0" smtClean="0"/>
              <a:t> light :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4114554" y="4699689"/>
            <a:ext cx="759566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This design is compliant with the rules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  The LED bar need a diffuser to be a valid design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The LED needs to be blue or green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  The brake light is </a:t>
            </a:r>
            <a:r>
              <a:rPr lang="en-US" sz="2400" dirty="0" err="1" smtClean="0"/>
              <a:t>mispositionned</a:t>
            </a:r>
            <a:endParaRPr lang="en-US" sz="2400" dirty="0" smtClean="0"/>
          </a:p>
          <a:p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202919" y="3057235"/>
            <a:ext cx="5537200" cy="596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498600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1860210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261035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2622645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2990509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352119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3752944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114554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4487101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4848711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5249536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5611146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5954473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6316083" y="3263900"/>
            <a:ext cx="2540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1202919" y="2875340"/>
            <a:ext cx="5537200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512739" y="2552712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200mm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1643312" y="3384550"/>
            <a:ext cx="218575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343476" y="354393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15mm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10569798" y="2960424"/>
            <a:ext cx="50800" cy="1536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 flipH="1">
            <a:off x="9842500" y="4460789"/>
            <a:ext cx="778098" cy="7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9822180" y="4127500"/>
            <a:ext cx="45719" cy="414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9822180" y="4127500"/>
            <a:ext cx="79841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/>
          <p:cNvCxnSpPr>
            <a:stCxn id="31" idx="1"/>
            <a:endCxn id="28" idx="0"/>
          </p:cNvCxnSpPr>
          <p:nvPr/>
        </p:nvCxnSpPr>
        <p:spPr>
          <a:xfrm flipV="1">
            <a:off x="9822180" y="2960424"/>
            <a:ext cx="773018" cy="118993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30" idx="0"/>
            <a:endCxn id="28" idx="2"/>
          </p:cNvCxnSpPr>
          <p:nvPr/>
        </p:nvCxnSpPr>
        <p:spPr>
          <a:xfrm>
            <a:off x="9845040" y="4127500"/>
            <a:ext cx="750158" cy="3692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10623138" y="3985497"/>
            <a:ext cx="899851" cy="1648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28" idx="2"/>
          </p:cNvCxnSpPr>
          <p:nvPr/>
        </p:nvCxnSpPr>
        <p:spPr>
          <a:xfrm flipV="1">
            <a:off x="10595198" y="4399543"/>
            <a:ext cx="927791" cy="97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28" idx="2"/>
          </p:cNvCxnSpPr>
          <p:nvPr/>
        </p:nvCxnSpPr>
        <p:spPr>
          <a:xfrm flipV="1">
            <a:off x="10595198" y="4005008"/>
            <a:ext cx="953191" cy="4917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 flipV="1">
            <a:off x="11495906" y="3751042"/>
            <a:ext cx="27084" cy="7097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11522990" y="3830058"/>
            <a:ext cx="617344" cy="1749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11535689" y="4403294"/>
            <a:ext cx="591945" cy="50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V="1">
            <a:off x="12127634" y="3985497"/>
            <a:ext cx="1762" cy="4228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314464" y="2960424"/>
            <a:ext cx="279854" cy="189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avec flèche 59"/>
          <p:cNvCxnSpPr/>
          <p:nvPr/>
        </p:nvCxnSpPr>
        <p:spPr>
          <a:xfrm flipH="1">
            <a:off x="10481941" y="2552712"/>
            <a:ext cx="377831" cy="24079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9366689" y="2207283"/>
            <a:ext cx="284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Brake</a:t>
            </a:r>
            <a:r>
              <a:rPr lang="fr-FR" dirty="0" smtClean="0"/>
              <a:t> light </a:t>
            </a:r>
            <a:r>
              <a:rPr lang="fr-FR" dirty="0" err="1" smtClean="0"/>
              <a:t>facing</a:t>
            </a:r>
            <a:r>
              <a:rPr lang="fr-FR" dirty="0" smtClean="0"/>
              <a:t> </a:t>
            </a:r>
            <a:r>
              <a:rPr lang="fr-FR" dirty="0" err="1" smtClean="0"/>
              <a:t>rearwards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1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#6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A team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using</a:t>
            </a:r>
            <a:r>
              <a:rPr lang="fr-FR" sz="2400" dirty="0" smtClean="0"/>
              <a:t> </a:t>
            </a:r>
            <a:r>
              <a:rPr lang="fr-FR" sz="2400" dirty="0" err="1" smtClean="0"/>
              <a:t>pneumatic</a:t>
            </a:r>
            <a:r>
              <a:rPr lang="fr-FR" sz="2400" dirty="0" smtClean="0"/>
              <a:t> </a:t>
            </a:r>
            <a:r>
              <a:rPr lang="fr-FR" sz="2400" dirty="0" err="1" smtClean="0"/>
              <a:t>shifter</a:t>
            </a:r>
            <a:r>
              <a:rPr lang="fr-FR" sz="2400" dirty="0" smtClean="0"/>
              <a:t> and Indirect injection.</a:t>
            </a:r>
          </a:p>
          <a:p>
            <a:pPr marL="0" indent="0">
              <a:buNone/>
            </a:pPr>
            <a:r>
              <a:rPr lang="fr-FR" sz="2400" dirty="0" err="1" smtClean="0"/>
              <a:t>Pneumatic</a:t>
            </a:r>
            <a:r>
              <a:rPr lang="fr-FR" sz="2400" dirty="0" smtClean="0"/>
              <a:t> pressure </a:t>
            </a:r>
            <a:r>
              <a:rPr lang="fr-FR" sz="2400" dirty="0" err="1" smtClean="0"/>
              <a:t>is</a:t>
            </a:r>
            <a:r>
              <a:rPr lang="fr-FR" sz="2400" dirty="0" smtClean="0"/>
              <a:t> 350psi | Fuel pressure </a:t>
            </a:r>
            <a:r>
              <a:rPr lang="fr-FR" sz="2400" dirty="0" err="1" smtClean="0"/>
              <a:t>is</a:t>
            </a:r>
            <a:r>
              <a:rPr lang="fr-FR" sz="2400" dirty="0" smtClean="0"/>
              <a:t> 55psi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2297126" y="3509177"/>
            <a:ext cx="759566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Both lines are high pressure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No shielding are required for both lines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The pneumatic system must be shielded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The firewall may only be composed of carbon-fiber (Compliant with T1.2) with a minimum width of 2mm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096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#7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 smtClean="0"/>
              <a:t>Steel</a:t>
            </a:r>
            <a:r>
              <a:rPr lang="fr-FR" sz="2400" dirty="0" smtClean="0"/>
              <a:t> </a:t>
            </a:r>
            <a:r>
              <a:rPr lang="fr-FR" sz="2400" dirty="0" err="1" smtClean="0"/>
              <a:t>springs</a:t>
            </a:r>
            <a:r>
              <a:rPr lang="fr-FR" sz="2400" dirty="0" smtClean="0"/>
              <a:t> </a:t>
            </a:r>
            <a:r>
              <a:rPr lang="fr-FR" sz="2400" dirty="0" err="1" smtClean="0"/>
              <a:t>calculations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err="1" smtClean="0"/>
              <a:t>Wire</a:t>
            </a:r>
            <a:r>
              <a:rPr lang="fr-FR" sz="2400" dirty="0" smtClean="0"/>
              <a:t> radius : 1,5mm</a:t>
            </a:r>
          </a:p>
          <a:p>
            <a:pPr marL="0" indent="0">
              <a:buNone/>
            </a:pPr>
            <a:r>
              <a:rPr lang="fr-FR" sz="2400" dirty="0" err="1" smtClean="0"/>
              <a:t>Mean</a:t>
            </a:r>
            <a:r>
              <a:rPr lang="fr-FR" sz="2400" dirty="0" smtClean="0"/>
              <a:t> </a:t>
            </a:r>
            <a:r>
              <a:rPr lang="fr-FR" sz="2400" dirty="0" err="1" smtClean="0"/>
              <a:t>spring</a:t>
            </a:r>
            <a:r>
              <a:rPr lang="fr-FR" sz="2400" dirty="0" smtClean="0"/>
              <a:t> radius : 15mm</a:t>
            </a:r>
          </a:p>
          <a:p>
            <a:pPr marL="0" indent="0">
              <a:buNone/>
            </a:pPr>
            <a:r>
              <a:rPr lang="fr-FR" sz="2400" dirty="0" smtClean="0"/>
              <a:t>50 </a:t>
            </a:r>
            <a:r>
              <a:rPr lang="fr-FR" sz="2400" dirty="0" err="1" smtClean="0"/>
              <a:t>loops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err="1" smtClean="0"/>
              <a:t>What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the </a:t>
            </a:r>
            <a:r>
              <a:rPr lang="fr-FR" sz="2400" dirty="0" err="1" smtClean="0"/>
              <a:t>stifness</a:t>
            </a:r>
            <a:r>
              <a:rPr lang="fr-FR" sz="2400" dirty="0" smtClean="0"/>
              <a:t> of </a:t>
            </a:r>
            <a:r>
              <a:rPr lang="fr-FR" sz="2400" dirty="0" err="1" smtClean="0"/>
              <a:t>such</a:t>
            </a:r>
            <a:r>
              <a:rPr lang="fr-FR" sz="2400" dirty="0" smtClean="0"/>
              <a:t> </a:t>
            </a:r>
            <a:r>
              <a:rPr lang="fr-FR" sz="2400" dirty="0" err="1" smtClean="0"/>
              <a:t>spring</a:t>
            </a:r>
            <a:r>
              <a:rPr lang="fr-FR" sz="2400" dirty="0" smtClean="0"/>
              <a:t>  ?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6094959" y="4699689"/>
            <a:ext cx="759566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38N/m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60N/m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600N/m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4860N/m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417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#8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Minimum </a:t>
            </a:r>
            <a:r>
              <a:rPr lang="fr-FR" sz="2400" dirty="0" err="1" smtClean="0"/>
              <a:t>diameter</a:t>
            </a:r>
            <a:r>
              <a:rPr lang="fr-FR" sz="2400" dirty="0" smtClean="0"/>
              <a:t> of Cockpit </a:t>
            </a:r>
            <a:r>
              <a:rPr lang="fr-FR" sz="2400" dirty="0" err="1" smtClean="0"/>
              <a:t>mounted</a:t>
            </a:r>
            <a:r>
              <a:rPr lang="fr-FR" sz="2400" dirty="0" smtClean="0"/>
              <a:t> </a:t>
            </a:r>
            <a:r>
              <a:rPr lang="fr-FR" sz="2400" dirty="0" err="1" smtClean="0"/>
              <a:t>Shutdown</a:t>
            </a:r>
            <a:r>
              <a:rPr lang="fr-FR" sz="2400" dirty="0" smtClean="0"/>
              <a:t> </a:t>
            </a:r>
            <a:r>
              <a:rPr lang="fr-FR" sz="2400" dirty="0" err="1" smtClean="0"/>
              <a:t>button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1624559" y="2921689"/>
            <a:ext cx="759566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20mm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22mm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24mm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26mm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165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216</TotalTime>
  <Words>486</Words>
  <Application>Microsoft Office PowerPoint</Application>
  <PresentationFormat>Grand écran</PresentationFormat>
  <Paragraphs>81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Century Gothic</vt:lpstr>
      <vt:lpstr>Corbel</vt:lpstr>
      <vt:lpstr>Wingdings</vt:lpstr>
      <vt:lpstr>À bandes</vt:lpstr>
      <vt:lpstr>Présentation PowerPoint</vt:lpstr>
      <vt:lpstr>Question #1</vt:lpstr>
      <vt:lpstr>Question #2</vt:lpstr>
      <vt:lpstr>Question #3</vt:lpstr>
      <vt:lpstr>Question #4</vt:lpstr>
      <vt:lpstr>Question #5</vt:lpstr>
      <vt:lpstr>Question #6</vt:lpstr>
      <vt:lpstr>Question #7</vt:lpstr>
      <vt:lpstr>Question #8</vt:lpstr>
      <vt:lpstr>Question #9</vt:lpstr>
      <vt:lpstr>Question #10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gameiro</dc:creator>
  <cp:lastModifiedBy>Paco TANCHON</cp:lastModifiedBy>
  <cp:revision>16</cp:revision>
  <dcterms:created xsi:type="dcterms:W3CDTF">2018-11-26T19:20:27Z</dcterms:created>
  <dcterms:modified xsi:type="dcterms:W3CDTF">2018-11-28T14:17:37Z</dcterms:modified>
</cp:coreProperties>
</file>