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5C35-5908-4B2D-B5C8-393CB5047EDD}" type="datetimeFigureOut">
              <a:rPr lang="fr-FR" smtClean="0"/>
              <a:t>30/11/2018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8A1E2-889A-46D1-A26F-2E310718D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2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68.6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.833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13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Suspension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0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9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150mm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9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68.2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75h*150w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9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50.8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325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0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10.2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A1E2-889A-46D1-A26F-2E310718D25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1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Quizz #2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56" y="2181525"/>
            <a:ext cx="7616167" cy="1602502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latin typeface="Century Gothic" panose="020B0502020202020204" pitchFamily="34" charset="0"/>
              </a:rPr>
              <a:t>Mardi 4 </a:t>
            </a:r>
            <a:r>
              <a:rPr lang="fr-FR" sz="3200" dirty="0" err="1" smtClean="0">
                <a:latin typeface="Century Gothic" panose="020B0502020202020204" pitchFamily="34" charset="0"/>
              </a:rPr>
              <a:t>Decembre</a:t>
            </a:r>
            <a:r>
              <a:rPr lang="fr-FR" sz="3200" dirty="0" smtClean="0">
                <a:latin typeface="Century Gothic" panose="020B0502020202020204" pitchFamily="34" charset="0"/>
              </a:rPr>
              <a:t> 2018</a:t>
            </a:r>
            <a:endParaRPr lang="fr-FR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#9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quick jack must be able to lift up the car, so that the driven wheels are at </a:t>
            </a:r>
            <a:r>
              <a:rPr lang="en-US" dirty="0" smtClean="0"/>
              <a:t>least 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</a:t>
            </a:r>
            <a:r>
              <a:rPr lang="fr-FR" dirty="0" smtClean="0"/>
              <a:t> 10 cm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12.5 cm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15 cm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18 cm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66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#10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front track of a vehicle is 1350mm wide. What is the difference of the maximum and minimum allowed width of the rear track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756.833mm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757.25mm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756.53mm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756.821mm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 </a:t>
            </a:r>
            <a:r>
              <a:rPr lang="fr-FR" dirty="0" smtClean="0"/>
              <a:t>779mm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2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#1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diameter will the tennis ball have that is used to check, if a vehicle complies to the "Open Wheel" definition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70 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72.5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75 mm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80 mm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#2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frame component does not necessarily belong to the primary structure?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182783" y="2921753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Suspension Mounting Points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Front Bulkhead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Side Impact Structure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</a:t>
            </a:r>
            <a:r>
              <a:rPr lang="en-US" sz="2400" dirty="0" smtClean="0"/>
              <a:t>Front Hoop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5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#3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Which of these measures is not used to dimension the external part of cockpit opening template ?</a:t>
            </a:r>
            <a:endParaRPr lang="en-US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2037556" y="3509177"/>
            <a:ext cx="75956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50mm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100mm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75mm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350mm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#4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What is the minimum width of a head restraint with a height of 200mm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1853492" y="3006804"/>
            <a:ext cx="759566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150mm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117.5mm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50mm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   </a:t>
            </a:r>
            <a:r>
              <a:rPr lang="en-US" sz="2400" dirty="0" smtClean="0"/>
              <a:t>280mm</a:t>
            </a:r>
            <a:endParaRPr lang="en-US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#5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test, if the vehicle provides sufficient overall stability for cornering with 1.7G, it is tilted to 60° on the tilt table. To which angle must the vehicle be tilted to simulate cornering with 2.5G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68.2°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65.0°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67.8°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69.1°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</a:t>
            </a:r>
            <a:r>
              <a:rPr lang="fr-FR" b="1" dirty="0" smtClean="0">
                <a:latin typeface="Century Gothic" panose="020B0502020202020204" pitchFamily="34" charset="0"/>
              </a:rPr>
              <a:t>6 a refaire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space needed for the technical inspection sticker at FSG is </a:t>
            </a:r>
            <a:r>
              <a:rPr lang="en-US" dirty="0" smtClean="0"/>
              <a:t>approximately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en-US" dirty="0"/>
              <a:t>254mm wide x 203mm </a:t>
            </a:r>
            <a:r>
              <a:rPr lang="en-US" dirty="0" smtClean="0"/>
              <a:t>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en-US" dirty="0"/>
              <a:t>203mm wide x 254mm </a:t>
            </a:r>
            <a:r>
              <a:rPr lang="en-US" dirty="0" smtClean="0"/>
              <a:t>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en-US" dirty="0" smtClean="0"/>
              <a:t>75mm </a:t>
            </a:r>
            <a:r>
              <a:rPr lang="en-US" dirty="0"/>
              <a:t>high x 150mm </a:t>
            </a:r>
            <a:r>
              <a:rPr lang="en-US" dirty="0" smtClean="0"/>
              <a:t>wide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en-US" dirty="0"/>
              <a:t>150mm high x 75mm wide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#7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far must throttle cables at least be apart from any exhaust system component?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50 mm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25 mm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75 mm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100 mm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0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622645" y="380429"/>
            <a:ext cx="7026681" cy="1508760"/>
          </a:xfrm>
        </p:spPr>
        <p:txBody>
          <a:bodyPr/>
          <a:lstStyle/>
          <a:p>
            <a:r>
              <a:rPr lang="fr-FR" b="1" dirty="0" smtClean="0">
                <a:latin typeface="Century Gothic" panose="020B0502020202020204" pitchFamily="34" charset="0"/>
              </a:rPr>
              <a:t>Question #8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" y="6340411"/>
            <a:ext cx="1957505" cy="411874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sum of the maximum scores of all static events?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325 pts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300 pts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 </a:t>
            </a:r>
            <a:r>
              <a:rPr lang="fr-FR" dirty="0" smtClean="0"/>
              <a:t>350 pts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 </a:t>
            </a:r>
            <a:r>
              <a:rPr lang="fr-FR" dirty="0" smtClean="0"/>
              <a:t>275 pts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2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256</TotalTime>
  <Words>381</Words>
  <Application>Microsoft Office PowerPoint</Application>
  <PresentationFormat>Grand écran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Corbel</vt:lpstr>
      <vt:lpstr>Wingdings</vt:lpstr>
      <vt:lpstr>À bandes</vt:lpstr>
      <vt:lpstr>Présentation PowerPoint</vt:lpstr>
      <vt:lpstr>Question #1</vt:lpstr>
      <vt:lpstr>Question #2</vt:lpstr>
      <vt:lpstr>Question #3</vt:lpstr>
      <vt:lpstr>Question #4</vt:lpstr>
      <vt:lpstr>Question #5</vt:lpstr>
      <vt:lpstr>Question #6 a refaire</vt:lpstr>
      <vt:lpstr>Question #7</vt:lpstr>
      <vt:lpstr>Question #8</vt:lpstr>
      <vt:lpstr>Question #9</vt:lpstr>
      <vt:lpstr>Question #10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23</cp:revision>
  <dcterms:created xsi:type="dcterms:W3CDTF">2018-11-26T19:20:27Z</dcterms:created>
  <dcterms:modified xsi:type="dcterms:W3CDTF">2018-11-30T17:22:06Z</dcterms:modified>
</cp:coreProperties>
</file>