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75C35-5908-4B2D-B5C8-393CB5047EDD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8A1E2-889A-46D1-A26F-2E310718D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2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36 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413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Failed</a:t>
            </a:r>
            <a:r>
              <a:rPr lang="fr-FR" dirty="0" smtClean="0"/>
              <a:t> to </a:t>
            </a:r>
            <a:r>
              <a:rPr lang="fr-FR" dirty="0" err="1" smtClean="0"/>
              <a:t>follow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13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80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500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9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Cotter pins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9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50mm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75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Back to </a:t>
            </a:r>
            <a:r>
              <a:rPr lang="fr-FR" dirty="0" err="1" smtClean="0"/>
              <a:t>mechanical</a:t>
            </a:r>
            <a:r>
              <a:rPr lang="fr-FR" dirty="0" smtClean="0"/>
              <a:t> </a:t>
            </a:r>
            <a:r>
              <a:rPr lang="fr-FR" dirty="0" err="1" smtClean="0"/>
              <a:t>throttle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39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Must not </a:t>
            </a:r>
            <a:r>
              <a:rPr lang="fr-FR" dirty="0" err="1" smtClean="0"/>
              <a:t>exceed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3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green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90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11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1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5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5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4311" y="4555719"/>
            <a:ext cx="10258855" cy="690049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Century Gothic" panose="020B0502020202020204" pitchFamily="34" charset="0"/>
              </a:rPr>
              <a:t>Quizz </a:t>
            </a:r>
            <a:r>
              <a:rPr lang="fr-FR" sz="3600" b="1" dirty="0" smtClean="0">
                <a:latin typeface="Century Gothic" panose="020B0502020202020204" pitchFamily="34" charset="0"/>
              </a:rPr>
              <a:t>#2</a:t>
            </a:r>
            <a:endParaRPr lang="fr-FR" sz="36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56" y="2181525"/>
            <a:ext cx="7616167" cy="1602502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86553" y="5393919"/>
            <a:ext cx="10258855" cy="69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latin typeface="Century Gothic" panose="020B0502020202020204" pitchFamily="34" charset="0"/>
              </a:rPr>
              <a:t>Mardi </a:t>
            </a:r>
            <a:r>
              <a:rPr lang="fr-FR" sz="3200" dirty="0" smtClean="0">
                <a:latin typeface="Century Gothic" panose="020B0502020202020204" pitchFamily="34" charset="0"/>
              </a:rPr>
              <a:t>4 </a:t>
            </a:r>
            <a:r>
              <a:rPr lang="fr-FR" sz="3200" dirty="0" err="1" smtClean="0">
                <a:latin typeface="Century Gothic" panose="020B0502020202020204" pitchFamily="34" charset="0"/>
              </a:rPr>
              <a:t>Decembre</a:t>
            </a:r>
            <a:r>
              <a:rPr lang="fr-FR" sz="3200" dirty="0" smtClean="0">
                <a:latin typeface="Century Gothic" panose="020B0502020202020204" pitchFamily="34" charset="0"/>
              </a:rPr>
              <a:t> </a:t>
            </a:r>
            <a:r>
              <a:rPr lang="fr-FR" sz="3200" dirty="0" smtClean="0">
                <a:latin typeface="Century Gothic" panose="020B0502020202020204" pitchFamily="34" charset="0"/>
              </a:rPr>
              <a:t>2018</a:t>
            </a:r>
            <a:endParaRPr lang="fr-F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</a:t>
            </a:r>
            <a:r>
              <a:rPr lang="fr-FR" b="1" dirty="0" smtClean="0">
                <a:latin typeface="Century Gothic" panose="020B0502020202020204" pitchFamily="34" charset="0"/>
              </a:rPr>
              <a:t>#9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endurance event if a team exceeds </a:t>
            </a:r>
            <a:r>
              <a:rPr lang="en-US" dirty="0" err="1" smtClean="0"/>
              <a:t>Tmax</a:t>
            </a:r>
            <a:r>
              <a:rPr lang="en-US" dirty="0" smtClean="0"/>
              <a:t> time then how much points do they score ?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50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25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6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</a:t>
            </a:r>
            <a:r>
              <a:rPr lang="fr-FR" b="1" dirty="0" smtClean="0">
                <a:latin typeface="Century Gothic" panose="020B0502020202020204" pitchFamily="34" charset="0"/>
              </a:rPr>
              <a:t>#10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act results in penalty ?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</a:t>
            </a:r>
            <a:r>
              <a:rPr lang="fr-FR" dirty="0" err="1" smtClean="0"/>
              <a:t>Alcohol</a:t>
            </a:r>
            <a:r>
              <a:rPr lang="fr-FR" dirty="0" smtClean="0"/>
              <a:t> and </a:t>
            </a:r>
            <a:r>
              <a:rPr lang="fr-FR" dirty="0" err="1" smtClean="0"/>
              <a:t>illegal</a:t>
            </a:r>
            <a:r>
              <a:rPr lang="fr-FR" dirty="0" smtClean="0"/>
              <a:t> </a:t>
            </a:r>
            <a:r>
              <a:rPr lang="fr-FR" dirty="0" err="1" smtClean="0"/>
              <a:t>material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Arguments </a:t>
            </a:r>
            <a:r>
              <a:rPr lang="fr-FR" dirty="0" err="1" smtClean="0"/>
              <a:t>with</a:t>
            </a:r>
            <a:r>
              <a:rPr lang="fr-FR" dirty="0" smtClean="0"/>
              <a:t> official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</a:t>
            </a:r>
            <a:r>
              <a:rPr lang="fr-FR" dirty="0" err="1" smtClean="0"/>
              <a:t>Unsportsmanlike</a:t>
            </a:r>
            <a:r>
              <a:rPr lang="fr-FR" dirty="0" smtClean="0"/>
              <a:t> </a:t>
            </a:r>
            <a:r>
              <a:rPr lang="fr-FR" dirty="0" err="1" smtClean="0"/>
              <a:t>conduct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Failed</a:t>
            </a:r>
            <a:r>
              <a:rPr lang="fr-FR" dirty="0" smtClean="0"/>
              <a:t> to </a:t>
            </a:r>
            <a:r>
              <a:rPr lang="fr-FR" dirty="0" err="1" smtClean="0"/>
              <a:t>follow</a:t>
            </a:r>
            <a:r>
              <a:rPr lang="fr-FR" dirty="0" smtClean="0"/>
              <a:t> an official instruction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21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#1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minimum distance between 95</a:t>
            </a:r>
            <a:r>
              <a:rPr lang="en-US" baseline="30000" dirty="0" smtClean="0"/>
              <a:t>th</a:t>
            </a:r>
            <a:r>
              <a:rPr lang="en-US" dirty="0" smtClean="0"/>
              <a:t> percentile lower 200mm circle and face of the pedal ?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smtClean="0"/>
              <a:t>925 mm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920 mm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smtClean="0"/>
              <a:t>37 in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smtClean="0"/>
              <a:t>36 in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1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#2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maximum angle </a:t>
            </a:r>
            <a:r>
              <a:rPr lang="fr-FR" dirty="0" err="1" smtClean="0"/>
              <a:t>which</a:t>
            </a:r>
            <a:r>
              <a:rPr lang="fr-FR" dirty="0" smtClean="0"/>
              <a:t> the </a:t>
            </a:r>
            <a:r>
              <a:rPr lang="fr-FR" dirty="0" err="1" smtClean="0"/>
              <a:t>lower</a:t>
            </a:r>
            <a:r>
              <a:rPr lang="fr-FR" dirty="0" smtClean="0"/>
              <a:t> portion of Main </a:t>
            </a:r>
            <a:r>
              <a:rPr lang="fr-FR" dirty="0" err="1" smtClean="0"/>
              <a:t>hoop</a:t>
            </a:r>
            <a:r>
              <a:rPr lang="fr-FR" dirty="0" smtClean="0"/>
              <a:t> (i-e </a:t>
            </a:r>
            <a:r>
              <a:rPr lang="fr-FR" dirty="0" err="1" smtClean="0"/>
              <a:t>below</a:t>
            </a:r>
            <a:r>
              <a:rPr lang="fr-FR" dirty="0" smtClean="0"/>
              <a:t> </a:t>
            </a:r>
            <a:r>
              <a:rPr lang="fr-FR" dirty="0" err="1" smtClean="0"/>
              <a:t>upper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> impact </a:t>
            </a:r>
            <a:r>
              <a:rPr lang="fr-FR" dirty="0" err="1" smtClean="0"/>
              <a:t>member</a:t>
            </a:r>
            <a:r>
              <a:rPr lang="fr-FR" smtClean="0"/>
              <a:t>)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horizontal,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inclined</a:t>
            </a:r>
            <a:r>
              <a:rPr lang="fr-FR" dirty="0" smtClean="0"/>
              <a:t> </a:t>
            </a:r>
            <a:r>
              <a:rPr lang="fr-FR" dirty="0" err="1" smtClean="0"/>
              <a:t>rearward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2182783" y="2921753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No limit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10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</a:t>
            </a:r>
            <a:r>
              <a:rPr lang="en-US" sz="2400" dirty="0" smtClean="0"/>
              <a:t>80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45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5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#3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engine lubrication system of your vehicle has a capacity of 12.5l. In driving condition it is 80% filled with the fluid. What is the minimum volume of catch can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2037556" y="3509177"/>
            <a:ext cx="75956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1l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0.9l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</a:t>
            </a:r>
            <a:r>
              <a:rPr lang="en-US" sz="2400" dirty="0" smtClean="0"/>
              <a:t>1.1l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1.2l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2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#4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</a:t>
            </a:r>
            <a:r>
              <a:rPr lang="en-US" sz="2400" dirty="0" smtClean="0"/>
              <a:t>ones </a:t>
            </a:r>
            <a:r>
              <a:rPr lang="en-US" sz="2400" dirty="0"/>
              <a:t>meets the positive locking requirement?</a:t>
            </a: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1853492" y="3006804"/>
            <a:ext cx="759566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Washers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</a:t>
            </a:r>
            <a:r>
              <a:rPr lang="en-US" sz="2400" dirty="0" smtClean="0"/>
              <a:t>Cotter pins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Bolts with nylon patches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</a:t>
            </a:r>
            <a:r>
              <a:rPr lang="en-US" sz="2400" dirty="0" smtClean="0"/>
              <a:t>Loctite</a:t>
            </a:r>
            <a:endParaRPr lang="en-US" sz="24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6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</a:t>
            </a:r>
            <a:r>
              <a:rPr lang="fr-FR" b="1" dirty="0" smtClean="0">
                <a:latin typeface="Century Gothic" panose="020B0502020202020204" pitchFamily="34" charset="0"/>
              </a:rPr>
              <a:t>#5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Runner system between restrictor and throttle body is made up of rectangular cross-section with height 55mm. What is the possible width of the runner system?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60mm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smtClean="0"/>
              <a:t>50mm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smtClean="0"/>
              <a:t>55mm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65mm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69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</a:t>
            </a:r>
            <a:r>
              <a:rPr lang="fr-FR" b="1" dirty="0" smtClean="0">
                <a:latin typeface="Century Gothic" panose="020B0502020202020204" pitchFamily="34" charset="0"/>
              </a:rPr>
              <a:t>#6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penalty, if a team is not able to submit notice of intent or FMEA of ETC by the due date?</a:t>
            </a:r>
            <a:r>
              <a:rPr lang="en-US" dirty="0" smtClean="0"/>
              <a:t>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-10 points </a:t>
            </a:r>
            <a:r>
              <a:rPr lang="fr-FR" dirty="0" err="1" smtClean="0"/>
              <a:t>daily</a:t>
            </a:r>
            <a:r>
              <a:rPr lang="fr-FR" dirty="0" smtClean="0"/>
              <a:t> till max -50 points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Disqualification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competition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Back to </a:t>
            </a:r>
            <a:r>
              <a:rPr lang="fr-FR" dirty="0" err="1" smtClean="0"/>
              <a:t>mechanical</a:t>
            </a:r>
            <a:r>
              <a:rPr lang="fr-FR" dirty="0" smtClean="0"/>
              <a:t> </a:t>
            </a:r>
            <a:r>
              <a:rPr lang="fr-FR" dirty="0" err="1" smtClean="0"/>
              <a:t>throttle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No penalty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71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</a:t>
            </a:r>
            <a:r>
              <a:rPr lang="fr-FR" b="1" dirty="0" smtClean="0">
                <a:latin typeface="Century Gothic" panose="020B0502020202020204" pitchFamily="34" charset="0"/>
              </a:rPr>
              <a:t>#7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is not a requirement of Cost report ?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Font size 10 point or </a:t>
            </a:r>
            <a:r>
              <a:rPr lang="fr-FR" dirty="0" err="1" smtClean="0"/>
              <a:t>higher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Page size A4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Page size 8.5in x 11in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Must not </a:t>
            </a:r>
            <a:r>
              <a:rPr lang="fr-FR" dirty="0" err="1" smtClean="0"/>
              <a:t>exceed</a:t>
            </a:r>
            <a:r>
              <a:rPr lang="fr-FR" dirty="0" smtClean="0"/>
              <a:t> 350 pages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40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</a:t>
            </a:r>
            <a:r>
              <a:rPr lang="fr-FR" b="1" dirty="0" smtClean="0">
                <a:latin typeface="Century Gothic" panose="020B0502020202020204" pitchFamily="34" charset="0"/>
              </a:rPr>
              <a:t>#8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Autocross Event, which flag is used to indicate the approval to begin ?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Blue flag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Red</a:t>
            </a:r>
            <a:r>
              <a:rPr lang="fr-FR" dirty="0" smtClean="0"/>
              <a:t> flag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Green flag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Red-yellow</a:t>
            </a:r>
            <a:r>
              <a:rPr lang="fr-FR" dirty="0" smtClean="0"/>
              <a:t> </a:t>
            </a:r>
            <a:r>
              <a:rPr lang="fr-FR" dirty="0" err="1" smtClean="0"/>
              <a:t>striped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22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236</TotalTime>
  <Words>393</Words>
  <Application>Microsoft Office PowerPoint</Application>
  <PresentationFormat>Grand écran</PresentationFormat>
  <Paragraphs>91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Corbel</vt:lpstr>
      <vt:lpstr>Wingdings</vt:lpstr>
      <vt:lpstr>À bandes</vt:lpstr>
      <vt:lpstr>Présentation PowerPoint</vt:lpstr>
      <vt:lpstr>Question #1</vt:lpstr>
      <vt:lpstr>Question #2</vt:lpstr>
      <vt:lpstr>Question #3</vt:lpstr>
      <vt:lpstr>Question #4</vt:lpstr>
      <vt:lpstr>Question #5</vt:lpstr>
      <vt:lpstr>Question #6</vt:lpstr>
      <vt:lpstr>Question #7</vt:lpstr>
      <vt:lpstr>Question #8</vt:lpstr>
      <vt:lpstr>Question #9</vt:lpstr>
      <vt:lpstr>Question #10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Paco TANCHON</cp:lastModifiedBy>
  <cp:revision>20</cp:revision>
  <dcterms:created xsi:type="dcterms:W3CDTF">2018-11-26T19:20:27Z</dcterms:created>
  <dcterms:modified xsi:type="dcterms:W3CDTF">2018-11-30T16:57:28Z</dcterms:modified>
</cp:coreProperties>
</file>