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3" r:id="rId3"/>
    <p:sldId id="264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Point sur le projet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Mardi </a:t>
            </a:r>
            <a:r>
              <a:rPr lang="fr-FR" sz="3200" dirty="0" smtClean="0">
                <a:latin typeface="Century Gothic" panose="020B0502020202020204" pitchFamily="34" charset="0"/>
              </a:rPr>
              <a:t>18 </a:t>
            </a:r>
            <a:r>
              <a:rPr lang="fr-FR" sz="3200" dirty="0" smtClean="0">
                <a:latin typeface="Century Gothic" panose="020B0502020202020204" pitchFamily="34" charset="0"/>
              </a:rPr>
              <a:t>Décembre 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sur l’avancée des </a:t>
            </a:r>
            <a:r>
              <a:rPr lang="fr-FR" dirty="0" err="1" smtClean="0"/>
              <a:t>mEP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Premiers envois en production chez La </a:t>
            </a:r>
            <a:r>
              <a:rPr lang="fr-FR" dirty="0" err="1" smtClean="0"/>
              <a:t>Mache</a:t>
            </a:r>
            <a:r>
              <a:rPr lang="fr-FR" dirty="0" smtClean="0"/>
              <a:t> productique, </a:t>
            </a:r>
            <a:r>
              <a:rPr lang="fr-FR" dirty="0" err="1" smtClean="0"/>
              <a:t>Boisard</a:t>
            </a:r>
            <a:r>
              <a:rPr lang="fr-FR" dirty="0" smtClean="0"/>
              <a:t> et La </a:t>
            </a:r>
            <a:r>
              <a:rPr lang="fr-FR" dirty="0" err="1" smtClean="0"/>
              <a:t>mache</a:t>
            </a:r>
            <a:r>
              <a:rPr lang="fr-FR" dirty="0" smtClean="0"/>
              <a:t> Laser</a:t>
            </a:r>
          </a:p>
          <a:p>
            <a:r>
              <a:rPr lang="fr-FR" dirty="0" smtClean="0"/>
              <a:t>Préparer les devis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 des gabarits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44" y="2041442"/>
            <a:ext cx="5609166" cy="4206875"/>
          </a:xfrm>
        </p:spPr>
      </p:pic>
    </p:spTree>
    <p:extLst>
      <p:ext uri="{BB962C8B-B14F-4D97-AF65-F5344CB8AC3E}">
        <p14:creationId xmlns:p14="http://schemas.microsoft.com/office/powerpoint/2010/main" val="49971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5165725" y="381000"/>
            <a:ext cx="7026275" cy="1508125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Pour le top projet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279787" y="2524715"/>
            <a:ext cx="7632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 smtClean="0">
                <a:latin typeface="Century Gothic" panose="020B0502020202020204" pitchFamily="34" charset="0"/>
              </a:rPr>
              <a:t>Questions ?</a:t>
            </a:r>
            <a:endParaRPr lang="fr-FR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264</TotalTime>
  <Words>39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Corbel</vt:lpstr>
      <vt:lpstr>Wingdings</vt:lpstr>
      <vt:lpstr>À bandes</vt:lpstr>
      <vt:lpstr>Présentation PowerPoint</vt:lpstr>
      <vt:lpstr>Point sur l’avancée des mEP</vt:lpstr>
      <vt:lpstr>Réalisation des gabarits</vt:lpstr>
      <vt:lpstr>Pour le top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nicolas gameiro</cp:lastModifiedBy>
  <cp:revision>32</cp:revision>
  <dcterms:created xsi:type="dcterms:W3CDTF">2018-11-26T19:20:27Z</dcterms:created>
  <dcterms:modified xsi:type="dcterms:W3CDTF">2018-12-13T10:23:48Z</dcterms:modified>
</cp:coreProperties>
</file>