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esktop\G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esktop\G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esktop\G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esktop\G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813917691963"/>
          <c:y val="4.080618989871386E-2"/>
          <c:w val="0.69737996744703645"/>
          <c:h val="0.7329909303636394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Planning_Prod!$B$100:$B$104</c:f>
              <c:strCache>
                <c:ptCount val="3"/>
                <c:pt idx="0">
                  <c:v>Terminée</c:v>
                </c:pt>
                <c:pt idx="1">
                  <c:v>En cours</c:v>
                </c:pt>
                <c:pt idx="2">
                  <c:v>A faire</c:v>
                </c:pt>
              </c:strCache>
            </c:strRef>
          </c:cat>
          <c:val>
            <c:numRef>
              <c:f>Planning_Prod!$C$100:$C$104</c:f>
              <c:numCache>
                <c:formatCode>General</c:formatCode>
                <c:ptCount val="3"/>
                <c:pt idx="0">
                  <c:v>32</c:v>
                </c:pt>
                <c:pt idx="1">
                  <c:v>14</c:v>
                </c:pt>
                <c:pt idx="2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813917691963"/>
          <c:y val="4.080618989871386E-2"/>
          <c:w val="0.69737996744703645"/>
          <c:h val="0.7329909303636394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Planning_Prod!$B$100:$B$104</c:f>
              <c:strCache>
                <c:ptCount val="3"/>
                <c:pt idx="0">
                  <c:v>Terminée</c:v>
                </c:pt>
                <c:pt idx="1">
                  <c:v>En cours</c:v>
                </c:pt>
                <c:pt idx="2">
                  <c:v>A faire</c:v>
                </c:pt>
              </c:strCache>
            </c:strRef>
          </c:cat>
          <c:val>
            <c:numRef>
              <c:f>Planning_Prod!$C$100:$C$104</c:f>
              <c:numCache>
                <c:formatCode>General</c:formatCode>
                <c:ptCount val="3"/>
                <c:pt idx="0">
                  <c:v>32</c:v>
                </c:pt>
                <c:pt idx="1">
                  <c:v>14</c:v>
                </c:pt>
                <c:pt idx="2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813917691963"/>
          <c:y val="4.080618989871386E-2"/>
          <c:w val="0.69737996744703645"/>
          <c:h val="0.7329909303636394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Planning_Prod!$B$100:$B$104</c:f>
              <c:strCache>
                <c:ptCount val="3"/>
                <c:pt idx="0">
                  <c:v>Terminée</c:v>
                </c:pt>
                <c:pt idx="1">
                  <c:v>En cours</c:v>
                </c:pt>
                <c:pt idx="2">
                  <c:v>A faire</c:v>
                </c:pt>
              </c:strCache>
            </c:strRef>
          </c:cat>
          <c:val>
            <c:numRef>
              <c:f>Planning_Prod!$C$100:$C$104</c:f>
              <c:numCache>
                <c:formatCode>General</c:formatCode>
                <c:ptCount val="3"/>
                <c:pt idx="0">
                  <c:v>32</c:v>
                </c:pt>
                <c:pt idx="1">
                  <c:v>14</c:v>
                </c:pt>
                <c:pt idx="2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813917691963"/>
          <c:y val="4.080618989871386E-2"/>
          <c:w val="0.69737996744703645"/>
          <c:h val="0.7329909303636394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Planning_Prod!$B$100:$B$104</c:f>
              <c:strCache>
                <c:ptCount val="3"/>
                <c:pt idx="0">
                  <c:v>Terminée</c:v>
                </c:pt>
                <c:pt idx="1">
                  <c:v>En cours</c:v>
                </c:pt>
                <c:pt idx="2">
                  <c:v>A faire</c:v>
                </c:pt>
              </c:strCache>
            </c:strRef>
          </c:cat>
          <c:val>
            <c:numRef>
              <c:f>Planning_Prod!$C$100:$C$104</c:f>
              <c:numCache>
                <c:formatCode>General</c:formatCode>
                <c:ptCount val="3"/>
                <c:pt idx="0">
                  <c:v>32</c:v>
                </c:pt>
                <c:pt idx="1">
                  <c:v>14</c:v>
                </c:pt>
                <c:pt idx="2">
                  <c:v>25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73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00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7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30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46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EC76-3B33-4E05-B3A2-77107C6D3A7C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FE0-825D-43FF-9503-BA4011D4A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3"/>
          <a:stretch/>
        </p:blipFill>
        <p:spPr>
          <a:xfrm>
            <a:off x="0" y="-1"/>
            <a:ext cx="12192000" cy="68332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919" y="296562"/>
            <a:ext cx="11436178" cy="6271053"/>
          </a:xfrm>
          <a:prstGeom prst="rect">
            <a:avLst/>
          </a:prstGeom>
          <a:solidFill>
            <a:srgbClr val="CC33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6627" y="1241854"/>
            <a:ext cx="32868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/>
          </p:nvPr>
        </p:nvGraphicFramePr>
        <p:xfrm>
          <a:off x="506627" y="1773795"/>
          <a:ext cx="3286896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169374" y="1241853"/>
            <a:ext cx="7334765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627" y="4809267"/>
            <a:ext cx="58014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7043" y="4809267"/>
            <a:ext cx="4887096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27" y="398342"/>
            <a:ext cx="10934701" cy="741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latin typeface="Century Gothic" panose="020B0502020202020204" pitchFamily="34" charset="0"/>
              </a:rPr>
              <a:t>Tableau de Bord | </a:t>
            </a:r>
            <a:r>
              <a:rPr lang="fr-FR" sz="2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Département Liaison au sol mécatronique</a:t>
            </a:r>
            <a:endParaRPr lang="fr-FR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" r="8024" b="17579"/>
          <a:stretch/>
        </p:blipFill>
        <p:spPr>
          <a:xfrm>
            <a:off x="0" y="0"/>
            <a:ext cx="12192000" cy="68765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919" y="296562"/>
            <a:ext cx="11436178" cy="6271053"/>
          </a:xfrm>
          <a:prstGeom prst="rect">
            <a:avLst/>
          </a:prstGeom>
          <a:solidFill>
            <a:srgbClr val="00B05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6627" y="1241854"/>
            <a:ext cx="32868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/>
          </p:nvPr>
        </p:nvGraphicFramePr>
        <p:xfrm>
          <a:off x="506627" y="1773795"/>
          <a:ext cx="3286896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169374" y="1241853"/>
            <a:ext cx="7334765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627" y="4809267"/>
            <a:ext cx="58014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7043" y="4809267"/>
            <a:ext cx="4887096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27" y="392326"/>
            <a:ext cx="10934701" cy="741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latin typeface="Century Gothic" panose="020B0502020202020204" pitchFamily="34" charset="0"/>
              </a:rPr>
              <a:t>Tableau de Bord | </a:t>
            </a:r>
            <a:r>
              <a:rPr lang="fr-FR" sz="24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Département Motorisation instrumentée</a:t>
            </a:r>
            <a:endParaRPr lang="fr-FR" sz="24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" r="8024" b="17921"/>
          <a:stretch/>
        </p:blipFill>
        <p:spPr>
          <a:xfrm>
            <a:off x="0" y="0"/>
            <a:ext cx="12192000" cy="68456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919" y="296562"/>
            <a:ext cx="11436178" cy="6271053"/>
          </a:xfrm>
          <a:prstGeom prst="rect">
            <a:avLst/>
          </a:prstGeom>
          <a:solidFill>
            <a:srgbClr val="00B0F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6627" y="1241854"/>
            <a:ext cx="32868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/>
          </p:nvPr>
        </p:nvGraphicFramePr>
        <p:xfrm>
          <a:off x="506627" y="1773795"/>
          <a:ext cx="3286896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169374" y="1241853"/>
            <a:ext cx="7334765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627" y="4809267"/>
            <a:ext cx="58014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7043" y="4809267"/>
            <a:ext cx="4887096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27" y="392326"/>
            <a:ext cx="10934701" cy="741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latin typeface="Century Gothic" panose="020B0502020202020204" pitchFamily="34" charset="0"/>
              </a:rPr>
              <a:t>Tableau de Bord | </a:t>
            </a:r>
            <a:r>
              <a:rPr lang="fr-FR" sz="24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Département SEISM</a:t>
            </a:r>
            <a:endParaRPr lang="fr-FR" sz="24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5" b="1507"/>
          <a:stretch/>
        </p:blipFill>
        <p:spPr>
          <a:xfrm>
            <a:off x="-1" y="0"/>
            <a:ext cx="12192001" cy="69828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919" y="296562"/>
            <a:ext cx="11436178" cy="6271053"/>
          </a:xfrm>
          <a:prstGeom prst="rect">
            <a:avLst/>
          </a:prstGeom>
          <a:solidFill>
            <a:schemeClr val="bg2">
              <a:lumMod val="5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6627" y="1241854"/>
            <a:ext cx="32868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/>
          </p:nvPr>
        </p:nvGraphicFramePr>
        <p:xfrm>
          <a:off x="506627" y="1773795"/>
          <a:ext cx="3286896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169374" y="1241853"/>
            <a:ext cx="7334765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6627" y="4809267"/>
            <a:ext cx="5801497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7043" y="4809267"/>
            <a:ext cx="4887096" cy="376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Raleway" panose="020B0503030101060003" pitchFamily="34" charset="0"/>
              </a:rPr>
              <a:t>PROPORTION DES TACHES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27" y="392326"/>
            <a:ext cx="10934701" cy="741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latin typeface="Century Gothic" panose="020B0502020202020204" pitchFamily="34" charset="0"/>
              </a:rPr>
              <a:t>Tableau de Bord | </a:t>
            </a:r>
            <a:r>
              <a:rPr lang="fr-FR" sz="2400" b="1" dirty="0" smtClean="0">
                <a:solidFill>
                  <a:srgbClr val="9F9C9C"/>
                </a:solidFill>
                <a:latin typeface="Century Gothic" panose="020B0502020202020204" pitchFamily="34" charset="0"/>
              </a:rPr>
              <a:t>Département Châssis équipée et carrosserie</a:t>
            </a:r>
            <a:endParaRPr lang="fr-FR" sz="2400" b="1" dirty="0">
              <a:solidFill>
                <a:srgbClr val="9F9C9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2</cp:revision>
  <dcterms:created xsi:type="dcterms:W3CDTF">2019-01-24T08:17:13Z</dcterms:created>
  <dcterms:modified xsi:type="dcterms:W3CDTF">2019-01-28T18:11:39Z</dcterms:modified>
</cp:coreProperties>
</file>