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3" r:id="rId3"/>
    <p:sldId id="270" r:id="rId4"/>
    <p:sldId id="269" r:id="rId5"/>
    <p:sldId id="265" r:id="rId6"/>
    <p:sldId id="271" r:id="rId7"/>
    <p:sldId id="272" r:id="rId8"/>
    <p:sldId id="273" r:id="rId9"/>
    <p:sldId id="27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RVP1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Mercredi 16 Janvier 2019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5165725" y="381000"/>
            <a:ext cx="7026275" cy="1508125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Pour le top projet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279787" y="2524715"/>
            <a:ext cx="7632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smtClean="0">
                <a:latin typeface="Century Gothic" panose="020B0502020202020204" pitchFamily="34" charset="0"/>
              </a:rPr>
              <a:t>Questions ?</a:t>
            </a:r>
            <a:endParaRPr lang="fr-FR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général de la formation EPSA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Formation sur les 2 ans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4" y="-3052"/>
            <a:ext cx="9744756" cy="68610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9100" y="3579395"/>
            <a:ext cx="1914931" cy="31342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383655" y="5865395"/>
            <a:ext cx="190698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35" y="5900090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sur les 6 derniers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Aide à la fin de la conception détaillée avec un 2</a:t>
            </a:r>
            <a:r>
              <a:rPr lang="fr-FR" baseline="30000" dirty="0" smtClean="0"/>
              <a:t>e</a:t>
            </a:r>
            <a:r>
              <a:rPr lang="fr-FR" dirty="0" smtClean="0"/>
              <a:t> année : </a:t>
            </a:r>
          </a:p>
          <a:p>
            <a:pPr lvl="1"/>
            <a:r>
              <a:rPr lang="fr-FR" dirty="0" smtClean="0"/>
              <a:t>Réalisation de pièce sous CATIA (Logiciel de CAO)</a:t>
            </a:r>
          </a:p>
          <a:p>
            <a:pPr lvl="1"/>
            <a:r>
              <a:rPr lang="fr-FR" dirty="0" smtClean="0"/>
              <a:t>Réalisation de simulation numérique (Méthode </a:t>
            </a:r>
            <a:r>
              <a:rPr lang="fr-FR" dirty="0" err="1" smtClean="0"/>
              <a:t>Elements</a:t>
            </a:r>
            <a:r>
              <a:rPr lang="fr-FR" dirty="0" smtClean="0"/>
              <a:t> finis)</a:t>
            </a:r>
          </a:p>
          <a:p>
            <a:pPr lvl="1"/>
            <a:r>
              <a:rPr lang="fr-FR" dirty="0" smtClean="0"/>
              <a:t>Réalisation de dimensionnement simple de pièces</a:t>
            </a:r>
            <a:endParaRPr lang="fr-FR" dirty="0"/>
          </a:p>
          <a:p>
            <a:r>
              <a:rPr lang="fr-FR" dirty="0" smtClean="0"/>
              <a:t>Préparation de la phase de fabrication : </a:t>
            </a:r>
          </a:p>
          <a:p>
            <a:pPr lvl="1"/>
            <a:r>
              <a:rPr lang="fr-FR" dirty="0" smtClean="0"/>
              <a:t>Réalisation de mise en plan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DEPARTEMENT LIAISON AU SOL MECATRONIQUE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DEPARTEMENT CHASSIS EQUIPE ET AERODYNAMIQUE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DEPARTEMENT MOTORISATION INSTRUMENTEE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0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DEPARTEMENT SEISM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7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ECHEANCIER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Janvier </a:t>
            </a:r>
            <a:r>
              <a:rPr lang="fr-FR" b="1" smtClean="0"/>
              <a:t>: </a:t>
            </a:r>
            <a:r>
              <a:rPr lang="fr-FR" smtClean="0"/>
              <a:t>Première </a:t>
            </a:r>
            <a:r>
              <a:rPr lang="fr-FR" dirty="0" smtClean="0"/>
              <a:t>vague de formation pour préparer le début de la définition des objectifs de la prochaine saison.</a:t>
            </a:r>
          </a:p>
          <a:p>
            <a:r>
              <a:rPr lang="fr-FR" b="1" dirty="0" smtClean="0"/>
              <a:t>Février : </a:t>
            </a:r>
            <a:r>
              <a:rPr lang="fr-FR" dirty="0" smtClean="0"/>
              <a:t>Suivi de la approvisionnement et de la gestion de la logistique avec les 2</a:t>
            </a:r>
            <a:r>
              <a:rPr lang="fr-FR" baseline="30000" dirty="0" smtClean="0"/>
              <a:t>e</a:t>
            </a:r>
            <a:r>
              <a:rPr lang="fr-FR" dirty="0" smtClean="0"/>
              <a:t> années et réalisation de la vérification et validation unitaire et par systèmes.</a:t>
            </a:r>
          </a:p>
          <a:p>
            <a:r>
              <a:rPr lang="fr-FR" b="1" dirty="0" smtClean="0"/>
              <a:t>Mars : </a:t>
            </a:r>
            <a:r>
              <a:rPr lang="fr-FR" dirty="0" smtClean="0"/>
              <a:t>Aide à l’intégration du véhicule et début du projet saison 2020 (définition des besoins)</a:t>
            </a:r>
          </a:p>
          <a:p>
            <a:r>
              <a:rPr lang="fr-FR" b="1" dirty="0" smtClean="0"/>
              <a:t>Avril : </a:t>
            </a:r>
            <a:r>
              <a:rPr lang="fr-FR" dirty="0" smtClean="0"/>
              <a:t>Réalisation des essais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4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102</TotalTime>
  <Words>168</Words>
  <Application>Microsoft Office PowerPoint</Application>
  <PresentationFormat>Grand écran</PresentationFormat>
  <Paragraphs>22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Century Gothic</vt:lpstr>
      <vt:lpstr>Corbel</vt:lpstr>
      <vt:lpstr>Wingdings</vt:lpstr>
      <vt:lpstr>À bandes</vt:lpstr>
      <vt:lpstr>Présentation PowerPoint</vt:lpstr>
      <vt:lpstr>Contexte général de la formation EPSA</vt:lpstr>
      <vt:lpstr>Présentation PowerPoint</vt:lpstr>
      <vt:lpstr>Bilan sur les 6 derniers mois</vt:lpstr>
      <vt:lpstr>DEPARTEMENT LIAISON AU SOL MECATRONIQUE</vt:lpstr>
      <vt:lpstr>DEPARTEMENT CHASSIS EQUIPE ET AERODYNAMIQUE</vt:lpstr>
      <vt:lpstr>DEPARTEMENT MOTORISATION INSTRUMENTEE</vt:lpstr>
      <vt:lpstr>DEPARTEMENT SEISM</vt:lpstr>
      <vt:lpstr>ECHEANCIER DU PROJET</vt:lpstr>
      <vt:lpstr>Pour le top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nicolas gameiro</cp:lastModifiedBy>
  <cp:revision>20</cp:revision>
  <dcterms:created xsi:type="dcterms:W3CDTF">2018-11-26T19:20:27Z</dcterms:created>
  <dcterms:modified xsi:type="dcterms:W3CDTF">2019-01-02T13:14:08Z</dcterms:modified>
</cp:coreProperties>
</file>