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62" r:id="rId4"/>
    <p:sldId id="263" r:id="rId5"/>
    <p:sldId id="264" r:id="rId6"/>
    <p:sldId id="265" r:id="rId7"/>
    <p:sldId id="259" r:id="rId8"/>
    <p:sldId id="266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00" y="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52F96-957E-4DB3-9301-D335A72A6D1B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2B3EA-852B-432A-9814-99EB210BB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6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2B3EA-852B-432A-9814-99EB210BB6B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80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245989"/>
            <a:ext cx="486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Arial" pitchFamily="34" charset="0"/>
              </a:rPr>
              <a:t>Début 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Arial" pitchFamily="34" charset="0"/>
              </a:rPr>
              <a:t>Fin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Arial" pitchFamily="34" charset="0"/>
              </a:rPr>
              <a:t>prévisionnelle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Arial" pitchFamily="34" charset="0"/>
              </a:rPr>
              <a:t> :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7039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ea typeface="맑은 고딕" pitchFamily="50" charset="-127"/>
                <a:cs typeface="Arial" pitchFamily="34" charset="0"/>
              </a:rPr>
              <a:t>Phase de production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515966"/>
            <a:ext cx="2482227" cy="52228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308304" y="486650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Raleway" panose="020B0503030101060003" pitchFamily="34" charset="0"/>
              </a:rPr>
              <a:t>Version 1.0 du 19/01/19</a:t>
            </a:r>
            <a:endParaRPr lang="fr-FR" sz="12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Raleway" panose="020B0503030101060003" pitchFamily="34" charset="0"/>
              </a:rPr>
              <a:t>Boisard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31590"/>
            <a:ext cx="4032448" cy="460648"/>
          </a:xfrm>
        </p:spPr>
        <p:txBody>
          <a:bodyPr/>
          <a:lstStyle/>
          <a:p>
            <a:r>
              <a:rPr lang="fr-FR" b="1" dirty="0" smtClean="0">
                <a:latin typeface="Raleway" panose="020B0503030101060003" pitchFamily="34" charset="0"/>
              </a:rPr>
              <a:t>Contact : ...</a:t>
            </a:r>
            <a:endParaRPr lang="fr-FR" b="1" dirty="0">
              <a:latin typeface="Raleway" panose="020B0503030101060003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b="1" i="1" dirty="0" smtClean="0">
                <a:latin typeface="Raleway" panose="020B0503030101060003" pitchFamily="34" charset="0"/>
              </a:rPr>
              <a:t>Mode de fonctionnement : </a:t>
            </a:r>
            <a:endParaRPr lang="fr-FR" b="1" i="1" dirty="0">
              <a:latin typeface="Raleway" panose="020B0503030101060003" pitchFamily="34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427984" y="1131590"/>
            <a:ext cx="403244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latin typeface="Raleway" panose="020B0503030101060003" pitchFamily="34" charset="0"/>
              </a:rPr>
              <a:t>Responsable</a:t>
            </a:r>
            <a:r>
              <a:rPr lang="fr-FR" dirty="0" smtClean="0"/>
              <a:t> : ...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803998"/>
            <a:ext cx="1440160" cy="3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Raleway" panose="020B0503030101060003" pitchFamily="34" charset="0"/>
              </a:rPr>
              <a:t>La </a:t>
            </a:r>
            <a:r>
              <a:rPr lang="fr-FR" dirty="0" err="1" smtClean="0">
                <a:latin typeface="Raleway" panose="020B0503030101060003" pitchFamily="34" charset="0"/>
              </a:rPr>
              <a:t>Giraudière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31590"/>
            <a:ext cx="4032448" cy="460648"/>
          </a:xfrm>
        </p:spPr>
        <p:txBody>
          <a:bodyPr/>
          <a:lstStyle/>
          <a:p>
            <a:r>
              <a:rPr lang="fr-FR" b="1" dirty="0" smtClean="0">
                <a:latin typeface="Raleway" panose="020B0503030101060003" pitchFamily="34" charset="0"/>
              </a:rPr>
              <a:t>Contact : ...</a:t>
            </a:r>
            <a:endParaRPr lang="fr-FR" b="1" dirty="0">
              <a:latin typeface="Raleway" panose="020B0503030101060003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b="1" i="1" dirty="0" smtClean="0">
                <a:latin typeface="Raleway" panose="020B0503030101060003" pitchFamily="34" charset="0"/>
              </a:rPr>
              <a:t>Mode de fonctionnement : </a:t>
            </a:r>
            <a:endParaRPr lang="fr-FR" b="1" i="1" dirty="0">
              <a:latin typeface="Raleway" panose="020B0503030101060003" pitchFamily="34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427984" y="1131590"/>
            <a:ext cx="403244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latin typeface="Raleway" panose="020B0503030101060003" pitchFamily="34" charset="0"/>
              </a:rPr>
              <a:t>Responsable</a:t>
            </a:r>
            <a:r>
              <a:rPr lang="fr-FR" dirty="0" smtClean="0"/>
              <a:t> : ...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803998"/>
            <a:ext cx="1440160" cy="3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Raleway" panose="020B0503030101060003" pitchFamily="34" charset="0"/>
              </a:rPr>
              <a:t>La </a:t>
            </a:r>
            <a:r>
              <a:rPr lang="fr-FR" dirty="0" err="1" smtClean="0">
                <a:latin typeface="Raleway" panose="020B0503030101060003" pitchFamily="34" charset="0"/>
              </a:rPr>
              <a:t>Mache</a:t>
            </a:r>
            <a:r>
              <a:rPr lang="fr-FR" dirty="0">
                <a:latin typeface="Raleway" panose="020B0503030101060003" pitchFamily="34" charset="0"/>
              </a:rPr>
              <a:t> </a:t>
            </a:r>
            <a:r>
              <a:rPr lang="fr-FR" dirty="0" smtClean="0">
                <a:latin typeface="Raleway" panose="020B0503030101060003" pitchFamily="34" charset="0"/>
              </a:rPr>
              <a:t>: Laser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31590"/>
            <a:ext cx="4032448" cy="460648"/>
          </a:xfrm>
        </p:spPr>
        <p:txBody>
          <a:bodyPr/>
          <a:lstStyle/>
          <a:p>
            <a:r>
              <a:rPr lang="fr-FR" b="1" dirty="0" smtClean="0">
                <a:latin typeface="Raleway" panose="020B0503030101060003" pitchFamily="34" charset="0"/>
              </a:rPr>
              <a:t>Contact : ...</a:t>
            </a:r>
            <a:endParaRPr lang="fr-FR" b="1" dirty="0">
              <a:latin typeface="Raleway" panose="020B0503030101060003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b="1" i="1" dirty="0" smtClean="0">
                <a:latin typeface="Raleway" panose="020B0503030101060003" pitchFamily="34" charset="0"/>
              </a:rPr>
              <a:t>Mode de fonctionnement : </a:t>
            </a:r>
            <a:endParaRPr lang="fr-FR" b="1" i="1" dirty="0">
              <a:latin typeface="Raleway" panose="020B0503030101060003" pitchFamily="34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427984" y="1131590"/>
            <a:ext cx="403244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latin typeface="Raleway" panose="020B0503030101060003" pitchFamily="34" charset="0"/>
              </a:rPr>
              <a:t>Responsable</a:t>
            </a:r>
            <a:r>
              <a:rPr lang="fr-FR" dirty="0" smtClean="0"/>
              <a:t> : ...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803998"/>
            <a:ext cx="1440160" cy="3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Raleway" panose="020B0503030101060003" pitchFamily="34" charset="0"/>
              </a:rPr>
              <a:t>La </a:t>
            </a:r>
            <a:r>
              <a:rPr lang="fr-FR" dirty="0" err="1" smtClean="0">
                <a:latin typeface="Raleway" panose="020B0503030101060003" pitchFamily="34" charset="0"/>
              </a:rPr>
              <a:t>Mache</a:t>
            </a:r>
            <a:r>
              <a:rPr lang="fr-FR" dirty="0">
                <a:latin typeface="Raleway" panose="020B0503030101060003" pitchFamily="34" charset="0"/>
              </a:rPr>
              <a:t> </a:t>
            </a:r>
            <a:r>
              <a:rPr lang="fr-FR" dirty="0" smtClean="0">
                <a:latin typeface="Raleway" panose="020B0503030101060003" pitchFamily="34" charset="0"/>
              </a:rPr>
              <a:t>: Usinage</a:t>
            </a:r>
            <a:endParaRPr lang="fr-FR" dirty="0">
              <a:latin typeface="Raleway" panose="020B05030301010600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31590"/>
            <a:ext cx="4032448" cy="460648"/>
          </a:xfrm>
        </p:spPr>
        <p:txBody>
          <a:bodyPr/>
          <a:lstStyle/>
          <a:p>
            <a:r>
              <a:rPr lang="fr-FR" b="1" dirty="0" smtClean="0">
                <a:latin typeface="Raleway" panose="020B0503030101060003" pitchFamily="34" charset="0"/>
              </a:rPr>
              <a:t>Contact : ...</a:t>
            </a:r>
            <a:endParaRPr lang="fr-FR" b="1" dirty="0">
              <a:latin typeface="Raleway" panose="020B0503030101060003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b="1" i="1" dirty="0" smtClean="0">
                <a:latin typeface="Raleway" panose="020B0503030101060003" pitchFamily="34" charset="0"/>
              </a:rPr>
              <a:t>Mode de fonctionnement : </a:t>
            </a:r>
            <a:endParaRPr lang="fr-FR" b="1" i="1" dirty="0">
              <a:latin typeface="Raleway" panose="020B0503030101060003" pitchFamily="34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427984" y="1131590"/>
            <a:ext cx="403244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latin typeface="Raleway" panose="020B0503030101060003" pitchFamily="34" charset="0"/>
              </a:rPr>
              <a:t>Responsable</a:t>
            </a:r>
            <a:r>
              <a:rPr lang="fr-FR" dirty="0" smtClean="0"/>
              <a:t> : ...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803998"/>
            <a:ext cx="1440160" cy="3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Raleway" panose="020B0503030101060003" pitchFamily="34" charset="0"/>
              </a:rPr>
              <a:t>Recommandations</a:t>
            </a:r>
            <a:r>
              <a:rPr lang="en-US" altLang="ko-KR" dirty="0" smtClean="0">
                <a:latin typeface="Raleway" panose="020B0503030101060003" pitchFamily="34" charset="0"/>
              </a:rPr>
              <a:t> :</a:t>
            </a:r>
            <a:endParaRPr lang="ko-KR" altLang="en-US" dirty="0">
              <a:latin typeface="Raleway" panose="020B05030301010600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>
                <a:latin typeface="Raleway" panose="020B0503030101060003" pitchFamily="34" charset="0"/>
              </a:rPr>
              <a:t>Fréquence</a:t>
            </a:r>
            <a:r>
              <a:rPr lang="en-US" b="1" dirty="0">
                <a:latin typeface="Raleway" panose="020B0503030101060003" pitchFamily="34" charset="0"/>
              </a:rPr>
              <a:t> </a:t>
            </a:r>
            <a:r>
              <a:rPr lang="en-US" b="1" dirty="0" smtClean="0">
                <a:latin typeface="Raleway" panose="020B0503030101060003" pitchFamily="34" charset="0"/>
              </a:rPr>
              <a:t>des </a:t>
            </a:r>
            <a:r>
              <a:rPr lang="en-US" b="1" dirty="0" err="1" smtClean="0">
                <a:latin typeface="Raleway" panose="020B0503030101060003" pitchFamily="34" charset="0"/>
              </a:rPr>
              <a:t>visites</a:t>
            </a:r>
            <a:r>
              <a:rPr lang="en-US" b="1" dirty="0" smtClean="0">
                <a:latin typeface="Raleway" panose="020B0503030101060003" pitchFamily="34" charset="0"/>
              </a:rPr>
              <a:t> : </a:t>
            </a:r>
            <a:endParaRPr lang="en-US" b="1" dirty="0">
              <a:latin typeface="Raleway" panose="020B05030301010600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Blabla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803998"/>
            <a:ext cx="1440160" cy="3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Raleway" panose="020B0503030101060003" pitchFamily="34" charset="0"/>
              </a:rPr>
              <a:t>Problèmes</a:t>
            </a:r>
            <a:r>
              <a:rPr lang="en-US" altLang="ko-KR" dirty="0" smtClean="0">
                <a:latin typeface="Raleway" panose="020B0503030101060003" pitchFamily="34" charset="0"/>
              </a:rPr>
              <a:t> </a:t>
            </a:r>
            <a:r>
              <a:rPr lang="en-US" altLang="ko-KR" dirty="0" err="1" smtClean="0">
                <a:latin typeface="Raleway" panose="020B0503030101060003" pitchFamily="34" charset="0"/>
              </a:rPr>
              <a:t>année</a:t>
            </a:r>
            <a:r>
              <a:rPr lang="en-US" altLang="ko-KR" dirty="0" smtClean="0">
                <a:latin typeface="Raleway" panose="020B0503030101060003" pitchFamily="34" charset="0"/>
              </a:rPr>
              <a:t> </a:t>
            </a:r>
            <a:r>
              <a:rPr lang="en-US" altLang="ko-KR" dirty="0" err="1" smtClean="0">
                <a:latin typeface="Raleway" panose="020B0503030101060003" pitchFamily="34" charset="0"/>
              </a:rPr>
              <a:t>précédente</a:t>
            </a:r>
            <a:r>
              <a:rPr lang="en-US" altLang="ko-KR" dirty="0" smtClean="0">
                <a:latin typeface="Raleway" panose="020B0503030101060003" pitchFamily="34" charset="0"/>
              </a:rPr>
              <a:t>:</a:t>
            </a:r>
            <a:endParaRPr lang="ko-KR" altLang="en-US" dirty="0">
              <a:latin typeface="Raleway" panose="020B05030301010600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>
                <a:latin typeface="Raleway" panose="020B0503030101060003" pitchFamily="34" charset="0"/>
              </a:rPr>
              <a:t>Approvisionnement</a:t>
            </a:r>
            <a:r>
              <a:rPr lang="en-US" b="1" dirty="0" smtClean="0">
                <a:latin typeface="Raleway" panose="020B0503030101060003" pitchFamily="34" charset="0"/>
              </a:rPr>
              <a:t> brutes :</a:t>
            </a:r>
            <a:endParaRPr lang="en-US" b="1" dirty="0">
              <a:latin typeface="Raleway" panose="020B05030301010600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1437573"/>
            <a:ext cx="6912768" cy="547465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Bien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etre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sur de la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disponibilité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certaines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nuances car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appro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peut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etre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longue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ou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alors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impossibl</a:t>
            </a:r>
            <a:r>
              <a:rPr lang="en-US" altLang="ko-KR" dirty="0" smtClean="0"/>
              <a:t>e </a:t>
            </a:r>
            <a:r>
              <a:rPr lang="en-US" altLang="ko-KR" dirty="0" err="1" smtClean="0"/>
              <a:t>si</a:t>
            </a:r>
            <a:r>
              <a:rPr lang="en-US" altLang="ko-KR" dirty="0" smtClean="0"/>
              <a:t> nous </a:t>
            </a:r>
            <a:r>
              <a:rPr lang="en-US" altLang="ko-KR" dirty="0" err="1" smtClean="0"/>
              <a:t>dispo</a:t>
            </a:r>
            <a:r>
              <a:rPr lang="en-US" altLang="ko-KR" dirty="0" smtClean="0"/>
              <a:t> chez le </a:t>
            </a:r>
            <a:r>
              <a:rPr lang="en-US" altLang="ko-KR" dirty="0" err="1" smtClean="0"/>
              <a:t>fournisseur</a:t>
            </a:r>
            <a:r>
              <a:rPr lang="en-US" altLang="ko-KR" dirty="0" smtClean="0"/>
              <a:t> d’un </a:t>
            </a:r>
            <a:r>
              <a:rPr lang="en-US" altLang="ko-KR" dirty="0" err="1" smtClean="0"/>
              <a:t>partenaire</a:t>
            </a:r>
            <a:r>
              <a:rPr lang="en-US" altLang="ko-KR" dirty="0" smtClean="0"/>
              <a:t>.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803998"/>
            <a:ext cx="1440160" cy="303021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918048" y="231032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latin typeface="Raleway" panose="020B0503030101060003" pitchFamily="34" charset="0"/>
              </a:rPr>
              <a:t>Taille</a:t>
            </a:r>
            <a:r>
              <a:rPr lang="en-US" b="1" dirty="0" smtClean="0">
                <a:latin typeface="Raleway" panose="020B0503030101060003" pitchFamily="34" charset="0"/>
              </a:rPr>
              <a:t> des </a:t>
            </a:r>
            <a:r>
              <a:rPr lang="en-US" b="1" dirty="0" err="1" smtClean="0">
                <a:latin typeface="Raleway" panose="020B0503030101060003" pitchFamily="34" charset="0"/>
              </a:rPr>
              <a:t>outils</a:t>
            </a:r>
            <a:r>
              <a:rPr lang="en-US" b="1" dirty="0" smtClean="0">
                <a:latin typeface="Raleway" panose="020B0503030101060003" pitchFamily="34" charset="0"/>
              </a:rPr>
              <a:t>:</a:t>
            </a:r>
            <a:endParaRPr lang="en-US" b="1" dirty="0">
              <a:latin typeface="Raleway" panose="020B0503030101060003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918048" y="2707363"/>
            <a:ext cx="6912768" cy="77779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Quand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vous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faites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une</a:t>
            </a:r>
            <a:r>
              <a:rPr lang="en-US" altLang="ko-KR" dirty="0" smtClean="0"/>
              <a:t> gorge, un </a:t>
            </a:r>
            <a:r>
              <a:rPr lang="en-US" altLang="ko-KR" dirty="0" err="1" smtClean="0"/>
              <a:t>congé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ou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soyez</a:t>
            </a:r>
            <a:r>
              <a:rPr lang="en-US" altLang="ko-KR" dirty="0" smtClean="0"/>
              <a:t> sur que le </a:t>
            </a:r>
            <a:r>
              <a:rPr lang="en-US" altLang="ko-KR" dirty="0" err="1" smtClean="0"/>
              <a:t>partenaire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ou</a:t>
            </a:r>
            <a:r>
              <a:rPr lang="en-US" altLang="ko-KR" dirty="0" smtClean="0"/>
              <a:t> Centrale </a:t>
            </a:r>
            <a:r>
              <a:rPr lang="en-US" altLang="ko-KR" dirty="0" err="1" smtClean="0"/>
              <a:t>possède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l’outil</a:t>
            </a:r>
            <a:r>
              <a:rPr lang="en-US" altLang="ko-KR" dirty="0" smtClean="0"/>
              <a:t> par </a:t>
            </a:r>
            <a:r>
              <a:rPr lang="en-US" altLang="ko-KR" dirty="0" err="1" smtClean="0"/>
              <a:t>exemple</a:t>
            </a:r>
            <a:r>
              <a:rPr lang="en-US" altLang="ko-KR" dirty="0" smtClean="0"/>
              <a:t> la fraise avec un diameter </a:t>
            </a:r>
            <a:r>
              <a:rPr lang="en-US" altLang="ko-KR" dirty="0" err="1" smtClean="0"/>
              <a:t>suffisant</a:t>
            </a:r>
            <a:r>
              <a:rPr lang="en-US" altLang="ko-KR" dirty="0" smtClean="0"/>
              <a:t> pour le faire.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0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139</Words>
  <Application>Microsoft Office PowerPoint</Application>
  <PresentationFormat>Affichage à l'écran (16:9)</PresentationFormat>
  <Paragraphs>30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Raleway</vt:lpstr>
      <vt:lpstr>Office Theme</vt:lpstr>
      <vt:lpstr>Custom Design</vt:lpstr>
      <vt:lpstr>Présentation PowerPoint</vt:lpstr>
      <vt:lpstr>Boisard</vt:lpstr>
      <vt:lpstr>La Giraudière</vt:lpstr>
      <vt:lpstr>La Mache : Laser</vt:lpstr>
      <vt:lpstr>La Mache : Usinage</vt:lpstr>
      <vt:lpstr>Recommandations :</vt:lpstr>
      <vt:lpstr>Problèmes année précédente: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nicolas gameiro</cp:lastModifiedBy>
  <cp:revision>31</cp:revision>
  <dcterms:created xsi:type="dcterms:W3CDTF">2014-04-01T16:27:38Z</dcterms:created>
  <dcterms:modified xsi:type="dcterms:W3CDTF">2019-01-19T19:40:57Z</dcterms:modified>
</cp:coreProperties>
</file>