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sldIdLst>
    <p:sldId id="261" r:id="rId2"/>
    <p:sldId id="262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363" userDrawn="1">
          <p15:clr>
            <a:srgbClr val="A4A3A4"/>
          </p15:clr>
        </p15:guide>
        <p15:guide id="4" pos="5375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1E32"/>
    <a:srgbClr val="FA961E"/>
    <a:srgbClr val="8CC83C"/>
    <a:srgbClr val="41AAE6"/>
    <a:srgbClr val="BE1F33"/>
    <a:srgbClr val="6BBDEB"/>
    <a:srgbClr val="F9A04D"/>
    <a:srgbClr val="5B9BD5"/>
    <a:srgbClr val="A8D5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740" y="56"/>
      </p:cViewPr>
      <p:guideLst>
        <p:guide orient="horz" pos="2523"/>
        <p:guide pos="2880"/>
        <p:guide pos="363"/>
        <p:guide pos="5375"/>
        <p:guide orient="horz" pos="1139"/>
        <p:guide orient="horz" pos="39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7E0CA-A630-4417-B19B-6F46A2F73B04}" type="datetimeFigureOut">
              <a:rPr lang="fr-CA" smtClean="0"/>
              <a:t>2018-12-27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9A75F-E566-4B81-AE8F-FF067C069D1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510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2EB2-0DD3-4FA7-B064-C909552C062E}" type="datetime1">
              <a:rPr lang="fr-CA" smtClean="0"/>
              <a:t>2018-12-27</a:t>
            </a:fld>
            <a:endParaRPr lang="fr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37BD-7706-4717-9D47-306B96F43A2C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1467856"/>
            <a:ext cx="7416800" cy="1106407"/>
          </a:xfrm>
        </p:spPr>
        <p:txBody>
          <a:bodyPr>
            <a:noAutofit/>
          </a:bodyPr>
          <a:lstStyle>
            <a:lvl1pPr marL="0" indent="0">
              <a:buNone/>
              <a:defRPr sz="3600" b="1" cap="all" baseline="0">
                <a:solidFill>
                  <a:srgbClr val="B91E32"/>
                </a:solidFill>
                <a:latin typeface="+mj-lt"/>
              </a:defRPr>
            </a:lvl1pPr>
          </a:lstStyle>
          <a:p>
            <a:pPr lvl="0"/>
            <a:r>
              <a:rPr lang="fr-CA" dirty="0" smtClean="0"/>
              <a:t>FORMATION UTILISATION DE </a:t>
            </a:r>
            <a:r>
              <a:rPr lang="fr-CA" dirty="0" err="1" smtClean="0"/>
              <a:t>MECAmaster</a:t>
            </a:r>
            <a:endParaRPr lang="fr-CA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2916638" y="4234474"/>
            <a:ext cx="76746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fr-CA" sz="2400" b="1" i="1" u="none" strike="noStrike" kern="1200" cap="all" spc="0" normalizeH="0" baseline="0" noProof="0" dirty="0" smtClean="0">
                <a:ln>
                  <a:noFill/>
                </a:ln>
                <a:solidFill>
                  <a:srgbClr val="B91E32"/>
                </a:solidFill>
                <a:effectLst/>
                <a:uLnTx/>
                <a:uFillTx/>
                <a:latin typeface="+mj-lt"/>
                <a:ea typeface="Tahoma" charset="0"/>
                <a:cs typeface="Tahoma" charset="0"/>
              </a:rPr>
              <a:t>ECOLE </a:t>
            </a:r>
            <a:r>
              <a:rPr kumimoji="0" lang="fr-CA" sz="2400" b="1" i="1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charset="0"/>
                <a:cs typeface="Tahoma" charset="0"/>
              </a:rPr>
              <a:t>CENTRALE DE </a:t>
            </a:r>
            <a:r>
              <a:rPr kumimoji="0" lang="fr-CA" sz="2400" b="1" i="1" u="none" strike="noStrike" kern="1200" cap="all" spc="0" normalizeH="0" baseline="0" noProof="0" dirty="0" smtClean="0">
                <a:ln>
                  <a:noFill/>
                </a:ln>
                <a:solidFill>
                  <a:srgbClr val="B91E32"/>
                </a:solidFill>
                <a:effectLst/>
                <a:uLnTx/>
                <a:uFillTx/>
                <a:latin typeface="+mj-lt"/>
                <a:ea typeface="Tahoma" charset="0"/>
                <a:cs typeface="Tahoma" charset="0"/>
              </a:rPr>
              <a:t>LYON</a:t>
            </a:r>
            <a:endParaRPr lang="fr-CA" sz="1100" b="1" dirty="0">
              <a:latin typeface="+mj-lt"/>
              <a:ea typeface="Tahoma" charset="0"/>
              <a:cs typeface="Tahoma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106" y="3156753"/>
            <a:ext cx="5043813" cy="69100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71" y="5277132"/>
            <a:ext cx="2835481" cy="59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5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37ED-60AB-4EAF-BAF9-CE4EA7C52CAF}" type="datetime1">
              <a:rPr lang="fr-CA" smtClean="0"/>
              <a:t>2018-12-27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9C54-94E0-4E64-84A0-5603019BC6C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570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808D-8ED0-4F3E-AC66-B85BFC09BDC4}" type="datetime1">
              <a:rPr lang="fr-CA" smtClean="0"/>
              <a:t>2018-12-27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9C54-94E0-4E64-84A0-5603019BC6C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058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26E6-3167-4471-A851-EEC25C83490F}" type="datetime1">
              <a:rPr lang="fr-CA" smtClean="0"/>
              <a:t>2018-12-27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9C54-94E0-4E64-84A0-5603019BC6C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66904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48E1-4283-4B3D-8C2D-B5F3D35E0EEE}" type="datetime1">
              <a:rPr lang="fr-CA" smtClean="0"/>
              <a:t>2018-12-27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9C54-94E0-4E64-84A0-5603019BC6C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2267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2C00-297E-40A2-8B26-FFBBF12A4440}" type="datetime1">
              <a:rPr lang="fr-CA" smtClean="0"/>
              <a:t>2018-12-27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9C54-94E0-4E64-84A0-5603019BC6C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48595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C466-2471-44D2-99D0-A732199B59E7}" type="datetime1">
              <a:rPr lang="fr-CA" smtClean="0"/>
              <a:t>2018-12-27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9C54-94E0-4E64-84A0-5603019BC6C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424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5392" y="233444"/>
            <a:ext cx="8169957" cy="1228609"/>
          </a:xfrm>
        </p:spPr>
        <p:txBody>
          <a:bodyPr wrap="square">
            <a:noAutofit/>
          </a:bodyPr>
          <a:lstStyle>
            <a:lvl1pPr>
              <a:defRPr sz="2800" cap="none" baseline="0"/>
            </a:lvl1pPr>
          </a:lstStyle>
          <a:p>
            <a:r>
              <a:rPr lang="fr-FR" dirty="0"/>
              <a:t>Modifiez le style du titre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dirty="0" smtClean="0"/>
              <a:t>23/12/2018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9C54-94E0-4E64-84A0-5603019BC6C1}" type="slidenum">
              <a:rPr lang="fr-CA" smtClean="0"/>
              <a:t>‹N°›</a:t>
            </a:fld>
            <a:endParaRPr lang="fr-CA"/>
          </a:p>
        </p:txBody>
      </p:sp>
      <p:sp>
        <p:nvSpPr>
          <p:cNvPr id="7" name="Rectangle 6"/>
          <p:cNvSpPr/>
          <p:nvPr userDrawn="1"/>
        </p:nvSpPr>
        <p:spPr>
          <a:xfrm flipV="1">
            <a:off x="345391" y="1591297"/>
            <a:ext cx="8169957" cy="91828"/>
          </a:xfrm>
          <a:prstGeom prst="rect">
            <a:avLst/>
          </a:prstGeom>
          <a:solidFill>
            <a:srgbClr val="B91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059" y="6365474"/>
            <a:ext cx="2631881" cy="36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2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Titre de section">
    <p:bg>
      <p:bgPr>
        <a:solidFill>
          <a:srgbClr val="41AA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318198"/>
            <a:ext cx="7886700" cy="1110938"/>
          </a:xfrm>
        </p:spPr>
        <p:txBody>
          <a:bodyPr anchor="b"/>
          <a:lstStyle>
            <a:lvl1pPr>
              <a:defRPr sz="40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2913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pic>
        <p:nvPicPr>
          <p:cNvPr id="4" name="Imag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7645"/>
          <a:stretch/>
        </p:blipFill>
        <p:spPr>
          <a:xfrm>
            <a:off x="8250135" y="6040261"/>
            <a:ext cx="713561" cy="66496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Titre de section">
    <p:bg>
      <p:bgPr>
        <a:solidFill>
          <a:srgbClr val="8CC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318198"/>
            <a:ext cx="7886700" cy="1110938"/>
          </a:xfrm>
        </p:spPr>
        <p:txBody>
          <a:bodyPr anchor="b"/>
          <a:lstStyle>
            <a:lvl1pPr>
              <a:defRPr sz="40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2913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pic>
        <p:nvPicPr>
          <p:cNvPr id="4" name="Imag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7645"/>
          <a:stretch/>
        </p:blipFill>
        <p:spPr>
          <a:xfrm>
            <a:off x="8250135" y="6040261"/>
            <a:ext cx="713561" cy="66496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Titre de section">
    <p:bg>
      <p:bgPr>
        <a:solidFill>
          <a:srgbClr val="FA96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318198"/>
            <a:ext cx="7886700" cy="1110938"/>
          </a:xfrm>
        </p:spPr>
        <p:txBody>
          <a:bodyPr anchor="b"/>
          <a:lstStyle>
            <a:lvl1pPr>
              <a:defRPr sz="40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2913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pic>
        <p:nvPicPr>
          <p:cNvPr id="4" name="Imag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7645"/>
          <a:stretch/>
        </p:blipFill>
        <p:spPr>
          <a:xfrm>
            <a:off x="8250135" y="6040261"/>
            <a:ext cx="713561" cy="66496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Titre de section">
    <p:bg>
      <p:bgPr>
        <a:solidFill>
          <a:srgbClr val="B91E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318198"/>
            <a:ext cx="7886700" cy="1110938"/>
          </a:xfrm>
        </p:spPr>
        <p:txBody>
          <a:bodyPr anchor="b"/>
          <a:lstStyle>
            <a:lvl1pPr>
              <a:defRPr sz="40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2913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pic>
        <p:nvPicPr>
          <p:cNvPr id="5" name="Imag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7645"/>
          <a:stretch/>
        </p:blipFill>
        <p:spPr>
          <a:xfrm>
            <a:off x="8250135" y="6040261"/>
            <a:ext cx="713561" cy="66496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D91F-A1FC-46B0-9497-6AC71A26A115}" type="datetime1">
              <a:rPr lang="fr-CA" smtClean="0"/>
              <a:t>2018-12-27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9C54-94E0-4E64-84A0-5603019BC6C1}" type="slidenum">
              <a:rPr lang="fr-CA" smtClean="0"/>
              <a:t>‹N°›</a:t>
            </a:fld>
            <a:endParaRPr lang="fr-CA"/>
          </a:p>
        </p:txBody>
      </p:sp>
      <p:sp>
        <p:nvSpPr>
          <p:cNvPr id="8" name="Rectangle 7"/>
          <p:cNvSpPr/>
          <p:nvPr userDrawn="1"/>
        </p:nvSpPr>
        <p:spPr>
          <a:xfrm flipV="1">
            <a:off x="345391" y="1591297"/>
            <a:ext cx="8169957" cy="91828"/>
          </a:xfrm>
          <a:prstGeom prst="rect">
            <a:avLst/>
          </a:prstGeom>
          <a:solidFill>
            <a:srgbClr val="B91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972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388" y="1825625"/>
            <a:ext cx="7700962" cy="435133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7FD9-89DC-4F8E-AE31-C68F030F8B91}" type="datetime1">
              <a:rPr lang="fr-CA" smtClean="0"/>
              <a:t>2018-12-27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9C54-94E0-4E64-84A0-5603019BC6C1}" type="slidenum">
              <a:rPr lang="fr-CA" smtClean="0"/>
              <a:t>‹N°›</a:t>
            </a:fld>
            <a:endParaRPr lang="fr-CA"/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261168" y="1497051"/>
            <a:ext cx="6860394" cy="0"/>
          </a:xfrm>
          <a:prstGeom prst="line">
            <a:avLst/>
          </a:prstGeom>
          <a:ln w="50800">
            <a:solidFill>
              <a:srgbClr val="BE1F33"/>
            </a:solidFill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9650" y="6112352"/>
            <a:ext cx="1684700" cy="66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1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4044-DB6C-48CB-A21B-3997DF434E9B}" type="datetime1">
              <a:rPr lang="fr-CA" smtClean="0"/>
              <a:t>2018-12-27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9C54-94E0-4E64-84A0-5603019BC6C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7729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F96F5-582E-413A-B77C-B61C58678025}" type="datetime1">
              <a:rPr lang="fr-CA" smtClean="0"/>
              <a:t>2018-12-27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F992D-4475-4F83-BF8B-5C3C07979A7E}" type="slidenum">
              <a:rPr lang="fr-CA" smtClean="0"/>
              <a:pPr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8106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6" r:id="rId4"/>
    <p:sldLayoutId id="2147483677" r:id="rId5"/>
    <p:sldLayoutId id="2147483678" r:id="rId6"/>
    <p:sldLayoutId id="2147483664" r:id="rId7"/>
    <p:sldLayoutId id="2147483672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300" b="0" kern="1200" cap="none" baseline="0">
          <a:solidFill>
            <a:schemeClr val="tx1"/>
          </a:solidFill>
          <a:latin typeface="+mn-lt"/>
          <a:ea typeface="Tahoma" charset="0"/>
          <a:cs typeface="Tahom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Char char="‒"/>
        <a:defRPr sz="2800" kern="1200">
          <a:solidFill>
            <a:schemeClr val="tx1"/>
          </a:solidFill>
          <a:latin typeface="+mn-lt"/>
          <a:ea typeface="Tahoma" charset="0"/>
          <a:cs typeface="Tahom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‒"/>
        <a:defRPr sz="2400" kern="1200">
          <a:solidFill>
            <a:schemeClr val="tx1"/>
          </a:solidFill>
          <a:latin typeface="+mn-lt"/>
          <a:ea typeface="Tahoma" charset="0"/>
          <a:cs typeface="Tahom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‒"/>
        <a:defRPr sz="2000" kern="1200">
          <a:solidFill>
            <a:schemeClr val="tx1"/>
          </a:solidFill>
          <a:latin typeface="+mn-lt"/>
          <a:ea typeface="Tahoma" charset="0"/>
          <a:cs typeface="Tahom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‒"/>
        <a:defRPr sz="1800" kern="1200">
          <a:solidFill>
            <a:schemeClr val="tx1"/>
          </a:solidFill>
          <a:latin typeface="+mn-lt"/>
          <a:ea typeface="Tahoma" charset="0"/>
          <a:cs typeface="Tahom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‒"/>
        <a:defRPr sz="1800" kern="1200">
          <a:solidFill>
            <a:schemeClr val="tx1"/>
          </a:solidFill>
          <a:latin typeface="+mn-lt"/>
          <a:ea typeface="Tahoma" charset="0"/>
          <a:cs typeface="Tahom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7FD9-89DC-4F8E-AE31-C68F030F8B91}" type="datetime1">
              <a:rPr lang="fr-CA" smtClean="0"/>
              <a:t>2018-12-27</a:t>
            </a:fld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9C54-94E0-4E64-84A0-5603019BC6C1}" type="slidenum">
              <a:rPr lang="fr-CA" smtClean="0"/>
              <a:t>1</a:t>
            </a:fld>
            <a:endParaRPr lang="fr-CA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28650" y="835953"/>
            <a:ext cx="7416800" cy="1106407"/>
          </a:xfrm>
        </p:spPr>
        <p:txBody>
          <a:bodyPr/>
          <a:lstStyle/>
          <a:p>
            <a:r>
              <a:rPr lang="fr-FR" sz="4400" dirty="0" smtClean="0">
                <a:latin typeface="+mn-lt"/>
              </a:rPr>
              <a:t>Initiation a l’utilisation de </a:t>
            </a:r>
            <a:r>
              <a:rPr lang="fr-FR" sz="4400" dirty="0" err="1" smtClean="0">
                <a:latin typeface="+mn-lt"/>
              </a:rPr>
              <a:t>mecamaster</a:t>
            </a:r>
            <a:r>
              <a:rPr lang="fr-FR" sz="4400" dirty="0" smtClean="0">
                <a:latin typeface="+mn-lt"/>
              </a:rPr>
              <a:t> pour l’</a:t>
            </a:r>
            <a:r>
              <a:rPr lang="fr-FR" sz="4400" dirty="0" err="1" smtClean="0">
                <a:latin typeface="+mn-lt"/>
              </a:rPr>
              <a:t>epsa</a:t>
            </a:r>
            <a:endParaRPr lang="fr-CA" sz="2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05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But de la présentation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Première prise en main du logiciel pour pouvoir réaliser les cas de charges plus tôt que </a:t>
            </a:r>
            <a:r>
              <a:rPr lang="fr-CA" dirty="0" err="1" smtClean="0"/>
              <a:t>Optimus</a:t>
            </a:r>
            <a:r>
              <a:rPr lang="fr-CA" dirty="0" smtClean="0"/>
              <a:t> (objectif fin septembre) afin de ne pas prendre de retard sur la conception notamment des chapes LAS et de la roue équipée.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160776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C00000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AE Polymtl Template_20170911" id="{81AF7D35-ABEB-A84A-80AA-A850AAE17EE2}" vid="{0B9968E0-DD8C-2140-87AD-2DB1CB1B5D0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7629</TotalTime>
  <Words>55</Words>
  <Application>Microsoft Office PowerPoint</Application>
  <PresentationFormat>Affichage à l'écran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Thème Office</vt:lpstr>
      <vt:lpstr>Présentation PowerPoint</vt:lpstr>
      <vt:lpstr>But de la présentation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Dion</dc:creator>
  <cp:lastModifiedBy>nicolas gameiro</cp:lastModifiedBy>
  <cp:revision>173</cp:revision>
  <dcterms:created xsi:type="dcterms:W3CDTF">2016-05-22T22:16:48Z</dcterms:created>
  <dcterms:modified xsi:type="dcterms:W3CDTF">2018-12-26T23:45:48Z</dcterms:modified>
</cp:coreProperties>
</file>