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63" r:id="rId3"/>
    <p:sldId id="264" r:id="rId4"/>
    <p:sldId id="265" r:id="rId5"/>
    <p:sldId id="266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19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0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1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5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0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5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2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0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9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5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58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4311" y="4555719"/>
            <a:ext cx="10258855" cy="690049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latin typeface="Century Gothic" panose="020B0502020202020204" pitchFamily="34" charset="0"/>
              </a:rPr>
              <a:t>Département …</a:t>
            </a:r>
            <a:endParaRPr lang="fr-FR" sz="3600" b="1" dirty="0">
              <a:latin typeface="Century Gothic" panose="020B0502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56" y="2181525"/>
            <a:ext cx="7616167" cy="1602502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986553" y="5393919"/>
            <a:ext cx="10258855" cy="69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latin typeface="Century Gothic" panose="020B0502020202020204" pitchFamily="34" charset="0"/>
              </a:rPr>
              <a:t>Janvier 2018</a:t>
            </a:r>
            <a:endParaRPr lang="fr-FR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7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Explication des critères et contraintes principales intervenants dans la conception de votre système ou pièce.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préliminaire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…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3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DETAILLEE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…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ERREURS A EVITER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…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5165725" y="381000"/>
            <a:ext cx="7026275" cy="1508125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Pour le top projet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279787" y="2524715"/>
            <a:ext cx="7632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 smtClean="0">
                <a:latin typeface="Century Gothic" panose="020B0502020202020204" pitchFamily="34" charset="0"/>
              </a:rPr>
              <a:t>Questions ?</a:t>
            </a:r>
            <a:endParaRPr lang="fr-FR" sz="9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8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 de couleurs]]</Template>
  <TotalTime>104</TotalTime>
  <Words>39</Words>
  <Application>Microsoft Office PowerPoint</Application>
  <PresentationFormat>Grand écran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Century Gothic</vt:lpstr>
      <vt:lpstr>Corbel</vt:lpstr>
      <vt:lpstr>Wingdings</vt:lpstr>
      <vt:lpstr>À bandes</vt:lpstr>
      <vt:lpstr>Présentation PowerPoint</vt:lpstr>
      <vt:lpstr>Cahier de charges</vt:lpstr>
      <vt:lpstr>Conception préliminaire</vt:lpstr>
      <vt:lpstr>Conception DETAILLEE</vt:lpstr>
      <vt:lpstr>ERREURS A EVITER</vt:lpstr>
      <vt:lpstr>Pour le top projet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gameiro</dc:creator>
  <cp:lastModifiedBy>nicolas gameiro</cp:lastModifiedBy>
  <cp:revision>20</cp:revision>
  <dcterms:created xsi:type="dcterms:W3CDTF">2018-11-26T19:20:27Z</dcterms:created>
  <dcterms:modified xsi:type="dcterms:W3CDTF">2018-12-19T13:49:57Z</dcterms:modified>
</cp:coreProperties>
</file>