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Choix de la compétition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821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FS UK – SILVERSTONE (ANGLETERRE)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/>
              </a:rPr>
              <a:t>17-21 July 2019 (</a:t>
            </a:r>
            <a:r>
              <a:rPr lang="fr-FR" dirty="0" err="1">
                <a:effectLst/>
              </a:rPr>
              <a:t>provisional</a:t>
            </a:r>
            <a:r>
              <a:rPr lang="fr-FR" dirty="0">
                <a:effectLst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8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FS G –</a:t>
            </a:r>
            <a:r>
              <a:rPr lang="en-US" b="1" dirty="0" smtClean="0">
                <a:effectLst/>
              </a:rPr>
              <a:t> </a:t>
            </a:r>
            <a:r>
              <a:rPr lang="en-US" b="1" dirty="0">
                <a:effectLst/>
              </a:rPr>
              <a:t>Hockenheim</a:t>
            </a:r>
            <a:r>
              <a:rPr lang="fr-FR" dirty="0" smtClean="0"/>
              <a:t> (Allemagne)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5</a:t>
            </a:r>
            <a:r>
              <a:rPr lang="en-US" b="1" baseline="30000" dirty="0">
                <a:effectLst/>
              </a:rPr>
              <a:t>th</a:t>
            </a:r>
            <a:r>
              <a:rPr lang="en-US" b="1" dirty="0">
                <a:effectLst/>
              </a:rPr>
              <a:t> until 11</a:t>
            </a:r>
            <a:r>
              <a:rPr lang="en-US" b="1" baseline="30000" dirty="0">
                <a:effectLst/>
              </a:rPr>
              <a:t>th</a:t>
            </a:r>
            <a:r>
              <a:rPr lang="en-US" b="1" dirty="0">
                <a:effectLst/>
              </a:rPr>
              <a:t> of August </a:t>
            </a:r>
            <a:r>
              <a:rPr lang="en-US" b="1" dirty="0" smtClean="0">
                <a:effectLst/>
              </a:rPr>
              <a:t>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65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FS ATA –</a:t>
            </a:r>
            <a:r>
              <a:rPr lang="en-US" b="1" dirty="0" smtClean="0">
                <a:effectLst/>
              </a:rPr>
              <a:t> PARMES</a:t>
            </a:r>
            <a:r>
              <a:rPr lang="fr-FR" dirty="0" smtClean="0"/>
              <a:t> (ITALIE)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effectLst/>
              </a:rPr>
              <a:t>11 </a:t>
            </a:r>
            <a:r>
              <a:rPr lang="en-US" i="1" dirty="0">
                <a:effectLst/>
              </a:rPr>
              <a:t>July 2018, 15 July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67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Formula Student Netherlands 2019 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6-11 July </a:t>
            </a:r>
            <a:r>
              <a:rPr lang="en-US" b="1" dirty="0" smtClean="0">
                <a:effectLst/>
              </a:rPr>
              <a:t>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39</TotalTime>
  <Words>47</Words>
  <Application>Microsoft Office PowerPoint</Application>
  <PresentationFormat>Grand écran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Maillage</vt:lpstr>
      <vt:lpstr>Choix de la compétition</vt:lpstr>
      <vt:lpstr>FS UK – SILVERSTONE (ANGLETERRE)</vt:lpstr>
      <vt:lpstr>FS G – Hockenheim (Allemagne)</vt:lpstr>
      <vt:lpstr>FS ATA – PARMES (ITALIE)</vt:lpstr>
      <vt:lpstr>Formula Student Netherlands 2019 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Choix de la compétition</dc:title>
  <dc:creator>nicolas gameiro</dc:creator>
  <cp:lastModifiedBy>nicolas gameiro</cp:lastModifiedBy>
  <cp:revision>1</cp:revision>
  <dcterms:created xsi:type="dcterms:W3CDTF">2018-11-21T10:39:47Z</dcterms:created>
  <dcterms:modified xsi:type="dcterms:W3CDTF">2018-11-21T11:19:12Z</dcterms:modified>
</cp:coreProperties>
</file>