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Lancement du </a:t>
            </a:r>
            <a:r>
              <a:rPr lang="fr-FR" sz="3600" b="1" dirty="0" err="1" smtClean="0">
                <a:latin typeface="Century Gothic" panose="020B0502020202020204" pitchFamily="34" charset="0"/>
              </a:rPr>
              <a:t>Rollout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Vendredi 15 Février 2019</a:t>
            </a:r>
            <a:endParaRPr lang="fr-FR" sz="3200" dirty="0"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6" y="1874003"/>
            <a:ext cx="8068235" cy="214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97271" y="2011680"/>
            <a:ext cx="3689728" cy="4206240"/>
          </a:xfrm>
        </p:spPr>
        <p:txBody>
          <a:bodyPr/>
          <a:lstStyle/>
          <a:p>
            <a:r>
              <a:rPr lang="fr-FR" dirty="0" smtClean="0"/>
              <a:t>Event en amphi</a:t>
            </a:r>
          </a:p>
          <a:p>
            <a:r>
              <a:rPr lang="fr-FR" dirty="0" smtClean="0"/>
              <a:t>Invités ?</a:t>
            </a:r>
          </a:p>
          <a:p>
            <a:r>
              <a:rPr lang="fr-FR" dirty="0" smtClean="0"/>
              <a:t>Presse ?</a:t>
            </a:r>
          </a:p>
          <a:p>
            <a:r>
              <a:rPr lang="fr-FR" dirty="0" smtClean="0"/>
              <a:t>Lieu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654"/>
            <a:ext cx="6970759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4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25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volontaires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PTN</a:t>
            </a:r>
          </a:p>
          <a:p>
            <a:r>
              <a:rPr lang="fr-FR" dirty="0" smtClean="0"/>
              <a:t>NGO</a:t>
            </a:r>
          </a:p>
          <a:p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</a:t>
            </a:r>
            <a:r>
              <a:rPr lang="fr-FR" smtClean="0"/>
              <a:t>timeline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34155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Présentation EPSA (3min)</a:t>
            </a:r>
          </a:p>
          <a:p>
            <a:r>
              <a:rPr lang="fr-FR" dirty="0" smtClean="0"/>
              <a:t>Retour rapide sur </a:t>
            </a:r>
            <a:r>
              <a:rPr lang="fr-FR" dirty="0" err="1" smtClean="0"/>
              <a:t>Vulcanix</a:t>
            </a:r>
            <a:r>
              <a:rPr lang="fr-FR" dirty="0" smtClean="0"/>
              <a:t> et les années précédentes (2min)</a:t>
            </a:r>
          </a:p>
          <a:p>
            <a:r>
              <a:rPr lang="fr-FR" dirty="0" smtClean="0"/>
              <a:t>Présentation des objectifs de notre projet (4min)</a:t>
            </a:r>
          </a:p>
          <a:p>
            <a:r>
              <a:rPr lang="fr-FR" dirty="0" smtClean="0"/>
              <a:t>Présentation de nos moyens (humains, financiers, matériels) (4min)</a:t>
            </a:r>
          </a:p>
          <a:p>
            <a:r>
              <a:rPr lang="fr-FR" dirty="0" smtClean="0"/>
              <a:t>Présentation de la conception détaillée de chaque département (3min/</a:t>
            </a:r>
            <a:r>
              <a:rPr lang="fr-FR" dirty="0" err="1" smtClean="0"/>
              <a:t>dep</a:t>
            </a:r>
            <a:r>
              <a:rPr lang="fr-FR" dirty="0" smtClean="0"/>
              <a:t>)</a:t>
            </a:r>
          </a:p>
          <a:p>
            <a:r>
              <a:rPr lang="fr-FR" dirty="0" smtClean="0"/>
              <a:t>Rapide passage sur la </a:t>
            </a:r>
            <a:r>
              <a:rPr lang="fr-FR" dirty="0" err="1" smtClean="0"/>
              <a:t>prod</a:t>
            </a:r>
            <a:r>
              <a:rPr lang="fr-FR" dirty="0" smtClean="0"/>
              <a:t>, l’</a:t>
            </a:r>
            <a:r>
              <a:rPr lang="fr-FR" dirty="0" err="1" smtClean="0"/>
              <a:t>integration</a:t>
            </a:r>
            <a:r>
              <a:rPr lang="fr-FR" dirty="0" smtClean="0"/>
              <a:t> (3min)</a:t>
            </a:r>
          </a:p>
          <a:p>
            <a:r>
              <a:rPr lang="fr-FR" dirty="0" smtClean="0"/>
              <a:t>Remerciement (2min)</a:t>
            </a:r>
          </a:p>
          <a:p>
            <a:r>
              <a:rPr lang="fr-FR" dirty="0" err="1" smtClean="0"/>
              <a:t>Teasing</a:t>
            </a:r>
            <a:r>
              <a:rPr lang="fr-FR" dirty="0" smtClean="0"/>
              <a:t> (vidéos)</a:t>
            </a:r>
          </a:p>
          <a:p>
            <a:r>
              <a:rPr lang="fr-FR" dirty="0" err="1" smtClean="0"/>
              <a:t>Unveilling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Durée totale : 30min + vidéos ~45min total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97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276</TotalTime>
  <Words>105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Century Gothic</vt:lpstr>
      <vt:lpstr>Corbel</vt:lpstr>
      <vt:lpstr>Wingdings</vt:lpstr>
      <vt:lpstr>À bandes</vt:lpstr>
      <vt:lpstr>Présentation PowerPoint</vt:lpstr>
      <vt:lpstr>Format</vt:lpstr>
      <vt:lpstr>Date</vt:lpstr>
      <vt:lpstr>Liste des volontaires</vt:lpstr>
      <vt:lpstr>Proposition de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34</cp:revision>
  <dcterms:created xsi:type="dcterms:W3CDTF">2018-11-26T19:20:27Z</dcterms:created>
  <dcterms:modified xsi:type="dcterms:W3CDTF">2019-02-15T06:42:26Z</dcterms:modified>
</cp:coreProperties>
</file>