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67" r:id="rId4"/>
    <p:sldId id="268" r:id="rId5"/>
    <p:sldId id="269" r:id="rId6"/>
    <p:sldId id="263" r:id="rId7"/>
    <p:sldId id="264" r:id="rId8"/>
    <p:sldId id="265" r:id="rId9"/>
    <p:sldId id="266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21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475C35-5908-4B2D-B5C8-393CB5047EDD}" type="datetimeFigureOut">
              <a:rPr lang="fr-FR" smtClean="0"/>
              <a:t>15/01/2019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8A1E2-889A-46D1-A26F-2E310718D2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224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68.6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8A1E2-889A-46D1-A26F-2E310718D25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413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50mm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8A1E2-889A-46D1-A26F-2E310718D25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6313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168Hz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8A1E2-889A-46D1-A26F-2E310718D25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681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50mm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8A1E2-889A-46D1-A26F-2E310718D25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223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168Hz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8A1E2-889A-46D1-A26F-2E310718D25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0904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10.5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8A1E2-889A-46D1-A26F-2E310718D25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1117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31%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8A1E2-889A-46D1-A26F-2E310718D25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6136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31%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8A1E2-889A-46D1-A26F-2E310718D25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3033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31%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8A1E2-889A-46D1-A26F-2E310718D25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704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519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50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31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25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560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359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62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04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503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491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55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758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94311" y="4555719"/>
            <a:ext cx="10258855" cy="690049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latin typeface="Century Gothic" panose="020B0502020202020204" pitchFamily="34" charset="0"/>
              </a:rPr>
              <a:t>Quizz </a:t>
            </a:r>
            <a:r>
              <a:rPr lang="fr-FR" sz="3600" b="1" dirty="0" smtClean="0">
                <a:latin typeface="Century Gothic" panose="020B0502020202020204" pitchFamily="34" charset="0"/>
              </a:rPr>
              <a:t>#5</a:t>
            </a:r>
            <a:endParaRPr lang="fr-FR" sz="3600" b="1" dirty="0">
              <a:latin typeface="Century Gothic" panose="020B050202020202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656" y="2181525"/>
            <a:ext cx="7616167" cy="1602502"/>
          </a:xfrm>
          <a:prstGeom prst="rect">
            <a:avLst/>
          </a:prstGeom>
        </p:spPr>
      </p:pic>
      <p:sp>
        <p:nvSpPr>
          <p:cNvPr id="5" name="Sous-titre 2"/>
          <p:cNvSpPr txBox="1">
            <a:spLocks/>
          </p:cNvSpPr>
          <p:nvPr/>
        </p:nvSpPr>
        <p:spPr>
          <a:xfrm>
            <a:off x="986553" y="5393919"/>
            <a:ext cx="10258855" cy="690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 smtClean="0">
                <a:latin typeface="Century Gothic" panose="020B0502020202020204" pitchFamily="34" charset="0"/>
              </a:rPr>
              <a:t>Mardi </a:t>
            </a:r>
            <a:r>
              <a:rPr lang="fr-FR" sz="3200" dirty="0" smtClean="0">
                <a:latin typeface="Century Gothic" panose="020B0502020202020204" pitchFamily="34" charset="0"/>
              </a:rPr>
              <a:t>15 Janvier 2019</a:t>
            </a:r>
            <a:endParaRPr lang="fr-FR" sz="3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73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622645" y="380429"/>
            <a:ext cx="7026681" cy="1508760"/>
          </a:xfrm>
        </p:spPr>
        <p:txBody>
          <a:bodyPr/>
          <a:lstStyle/>
          <a:p>
            <a:r>
              <a:rPr lang="fr-FR" b="1" dirty="0" smtClean="0">
                <a:latin typeface="Century Gothic" panose="020B0502020202020204" pitchFamily="34" charset="0"/>
              </a:rPr>
              <a:t>Question </a:t>
            </a:r>
            <a:r>
              <a:rPr lang="fr-FR" b="1" dirty="0" smtClean="0">
                <a:latin typeface="Century Gothic" panose="020B0502020202020204" pitchFamily="34" charset="0"/>
              </a:rPr>
              <a:t>#</a:t>
            </a:r>
            <a:r>
              <a:rPr lang="fr-FR" b="1" dirty="0">
                <a:latin typeface="Century Gothic" panose="020B0502020202020204" pitchFamily="34" charset="0"/>
              </a:rPr>
              <a:t>9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1" y="6340411"/>
            <a:ext cx="1957505" cy="411874"/>
          </a:xfrm>
          <a:prstGeom prst="rect">
            <a:avLst/>
          </a:prstGeom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243945" y="1733126"/>
            <a:ext cx="9784080" cy="474060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	</a:t>
            </a:r>
          </a:p>
          <a:p>
            <a:r>
              <a:rPr lang="en-US" sz="2400" dirty="0"/>
              <a:t>A team completes a skid pad run in </a:t>
            </a:r>
            <a:r>
              <a:rPr lang="en-US" sz="2400" dirty="0" smtClean="0"/>
              <a:t>4 </a:t>
            </a:r>
            <a:r>
              <a:rPr lang="en-US" sz="2400" dirty="0"/>
              <a:t>sec</a:t>
            </a:r>
            <a:r>
              <a:rPr lang="en-US" sz="2400" dirty="0" smtClean="0"/>
              <a:t>. What </a:t>
            </a:r>
            <a:r>
              <a:rPr lang="en-US" sz="2400" dirty="0"/>
              <a:t>is their lateral </a:t>
            </a:r>
            <a:r>
              <a:rPr lang="en-US" sz="2400" dirty="0" smtClean="0"/>
              <a:t>acceleration ?</a:t>
            </a:r>
          </a:p>
          <a:p>
            <a:endParaRPr lang="en-US" sz="24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 smtClean="0"/>
              <a:t>1.65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 smtClean="0"/>
              <a:t>1.7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 smtClean="0"/>
              <a:t>1.58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 smtClean="0"/>
              <a:t>NONE </a:t>
            </a:r>
            <a:r>
              <a:rPr lang="en-US" sz="2400" dirty="0"/>
              <a:t>of the above</a:t>
            </a:r>
          </a:p>
        </p:txBody>
      </p:sp>
    </p:spTree>
    <p:extLst>
      <p:ext uri="{BB962C8B-B14F-4D97-AF65-F5344CB8AC3E}">
        <p14:creationId xmlns:p14="http://schemas.microsoft.com/office/powerpoint/2010/main" val="75454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622645" y="380429"/>
            <a:ext cx="7026681" cy="1508760"/>
          </a:xfrm>
        </p:spPr>
        <p:txBody>
          <a:bodyPr/>
          <a:lstStyle/>
          <a:p>
            <a:r>
              <a:rPr lang="fr-FR" b="1" dirty="0" smtClean="0">
                <a:latin typeface="Century Gothic" panose="020B0502020202020204" pitchFamily="34" charset="0"/>
              </a:rPr>
              <a:t>Question </a:t>
            </a:r>
            <a:r>
              <a:rPr lang="fr-FR" b="1" dirty="0" smtClean="0">
                <a:latin typeface="Century Gothic" panose="020B0502020202020204" pitchFamily="34" charset="0"/>
              </a:rPr>
              <a:t>#10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1" y="6340411"/>
            <a:ext cx="1957505" cy="411874"/>
          </a:xfrm>
          <a:prstGeom prst="rect">
            <a:avLst/>
          </a:prstGeom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243945" y="1733126"/>
            <a:ext cx="9784080" cy="474060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 smtClean="0"/>
              <a:t> </a:t>
            </a:r>
            <a:r>
              <a:rPr lang="en-US" sz="2400" dirty="0"/>
              <a:t>The average piston speed for a given motorcycle engine undergoing speed test is 914.4m/min and the corresponding speed at the crankshaft was found to be 5000rpm.The approximate stroke length of the piston is?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4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 smtClean="0"/>
              <a:t>8cm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 smtClean="0"/>
              <a:t>9cm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 smtClean="0"/>
              <a:t>10cm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 smtClean="0"/>
              <a:t>11cm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405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622645" y="380429"/>
            <a:ext cx="7026681" cy="1508760"/>
          </a:xfrm>
        </p:spPr>
        <p:txBody>
          <a:bodyPr/>
          <a:lstStyle/>
          <a:p>
            <a:r>
              <a:rPr lang="fr-FR" b="1" dirty="0" smtClean="0">
                <a:latin typeface="Century Gothic" panose="020B0502020202020204" pitchFamily="34" charset="0"/>
              </a:rPr>
              <a:t>Question #1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1" y="6340411"/>
            <a:ext cx="1957505" cy="411874"/>
          </a:xfrm>
          <a:prstGeom prst="rect">
            <a:avLst/>
          </a:prstGeom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is the minimum thread depth of the wet tires ?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 1,6mm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 2,0mm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</a:t>
            </a:r>
            <a:r>
              <a:rPr lang="en-US" dirty="0" smtClean="0"/>
              <a:t>2,4mm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</a:t>
            </a:r>
            <a:r>
              <a:rPr lang="en-US" dirty="0" smtClean="0"/>
              <a:t>3,0mm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16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622645" y="380429"/>
            <a:ext cx="7026681" cy="1508760"/>
          </a:xfrm>
        </p:spPr>
        <p:txBody>
          <a:bodyPr/>
          <a:lstStyle/>
          <a:p>
            <a:r>
              <a:rPr lang="fr-FR" b="1" dirty="0" smtClean="0">
                <a:latin typeface="Century Gothic" panose="020B0502020202020204" pitchFamily="34" charset="0"/>
              </a:rPr>
              <a:t>Question </a:t>
            </a:r>
            <a:r>
              <a:rPr lang="fr-FR" b="1" dirty="0" smtClean="0">
                <a:latin typeface="Century Gothic" panose="020B0502020202020204" pitchFamily="34" charset="0"/>
              </a:rPr>
              <a:t>#2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1" y="6340411"/>
            <a:ext cx="1957505" cy="411874"/>
          </a:xfrm>
          <a:prstGeom prst="rect">
            <a:avLst/>
          </a:prstGeom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err="1" smtClean="0"/>
              <a:t>Steel</a:t>
            </a:r>
            <a:r>
              <a:rPr lang="fr-FR" sz="2400" dirty="0" smtClean="0"/>
              <a:t> </a:t>
            </a:r>
            <a:r>
              <a:rPr lang="fr-FR" sz="2400" dirty="0" err="1" smtClean="0"/>
              <a:t>springs</a:t>
            </a:r>
            <a:r>
              <a:rPr lang="fr-FR" sz="2400" dirty="0" smtClean="0"/>
              <a:t> </a:t>
            </a:r>
            <a:r>
              <a:rPr lang="fr-FR" sz="2400" dirty="0" err="1" smtClean="0"/>
              <a:t>calculations</a:t>
            </a:r>
            <a:endParaRPr lang="fr-FR" sz="2400" dirty="0" smtClean="0"/>
          </a:p>
          <a:p>
            <a:pPr marL="0" indent="0">
              <a:buNone/>
            </a:pPr>
            <a:r>
              <a:rPr lang="fr-FR" sz="2400" dirty="0" err="1" smtClean="0"/>
              <a:t>Wire</a:t>
            </a:r>
            <a:r>
              <a:rPr lang="fr-FR" sz="2400" dirty="0" smtClean="0"/>
              <a:t> radius : 1,5mm</a:t>
            </a:r>
          </a:p>
          <a:p>
            <a:pPr marL="0" indent="0">
              <a:buNone/>
            </a:pPr>
            <a:r>
              <a:rPr lang="fr-FR" sz="2400" dirty="0" err="1" smtClean="0"/>
              <a:t>Mean</a:t>
            </a:r>
            <a:r>
              <a:rPr lang="fr-FR" sz="2400" dirty="0" smtClean="0"/>
              <a:t> </a:t>
            </a:r>
            <a:r>
              <a:rPr lang="fr-FR" sz="2400" dirty="0" err="1" smtClean="0"/>
              <a:t>spring</a:t>
            </a:r>
            <a:r>
              <a:rPr lang="fr-FR" sz="2400" dirty="0" smtClean="0"/>
              <a:t> radius : 15mm</a:t>
            </a:r>
          </a:p>
          <a:p>
            <a:pPr marL="0" indent="0">
              <a:buNone/>
            </a:pPr>
            <a:r>
              <a:rPr lang="fr-FR" sz="2400" dirty="0" smtClean="0"/>
              <a:t>50 </a:t>
            </a:r>
            <a:r>
              <a:rPr lang="fr-FR" sz="2400" dirty="0" err="1" smtClean="0"/>
              <a:t>loops</a:t>
            </a:r>
            <a:endParaRPr lang="fr-FR" sz="2400" dirty="0" smtClean="0"/>
          </a:p>
          <a:p>
            <a:pPr marL="0" indent="0">
              <a:buNone/>
            </a:pPr>
            <a:r>
              <a:rPr lang="fr-FR" sz="2400" dirty="0" err="1" smtClean="0"/>
              <a:t>What</a:t>
            </a:r>
            <a:r>
              <a:rPr lang="fr-FR" sz="2400" dirty="0" smtClean="0"/>
              <a:t> </a:t>
            </a:r>
            <a:r>
              <a:rPr lang="fr-FR" sz="2400" dirty="0" err="1" smtClean="0"/>
              <a:t>is</a:t>
            </a:r>
            <a:r>
              <a:rPr lang="fr-FR" sz="2400" dirty="0" smtClean="0"/>
              <a:t> the </a:t>
            </a:r>
            <a:r>
              <a:rPr lang="fr-FR" sz="2400" dirty="0" err="1" smtClean="0"/>
              <a:t>stifness</a:t>
            </a:r>
            <a:r>
              <a:rPr lang="fr-FR" sz="2400" dirty="0" smtClean="0"/>
              <a:t> of </a:t>
            </a:r>
            <a:r>
              <a:rPr lang="fr-FR" sz="2400" dirty="0" err="1" smtClean="0"/>
              <a:t>such</a:t>
            </a:r>
            <a:r>
              <a:rPr lang="fr-FR" sz="2400" dirty="0" smtClean="0"/>
              <a:t> </a:t>
            </a:r>
            <a:r>
              <a:rPr lang="fr-FR" sz="2400" dirty="0" err="1" smtClean="0"/>
              <a:t>spring</a:t>
            </a:r>
            <a:r>
              <a:rPr lang="fr-FR" sz="2400" dirty="0" smtClean="0"/>
              <a:t>  ?</a:t>
            </a:r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</p:txBody>
      </p:sp>
      <p:sp>
        <p:nvSpPr>
          <p:cNvPr id="26" name="Rectangle 25"/>
          <p:cNvSpPr/>
          <p:nvPr/>
        </p:nvSpPr>
        <p:spPr>
          <a:xfrm>
            <a:off x="6094959" y="4699689"/>
            <a:ext cx="7595665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 38N/m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 60N/m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 600N/m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 4860N/m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327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622645" y="380429"/>
            <a:ext cx="7026681" cy="1508760"/>
          </a:xfrm>
        </p:spPr>
        <p:txBody>
          <a:bodyPr/>
          <a:lstStyle/>
          <a:p>
            <a:r>
              <a:rPr lang="fr-FR" b="1" dirty="0" smtClean="0">
                <a:latin typeface="Century Gothic" panose="020B0502020202020204" pitchFamily="34" charset="0"/>
              </a:rPr>
              <a:t>Question </a:t>
            </a:r>
            <a:r>
              <a:rPr lang="fr-FR" b="1" dirty="0" smtClean="0">
                <a:latin typeface="Century Gothic" panose="020B0502020202020204" pitchFamily="34" charset="0"/>
              </a:rPr>
              <a:t>#3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1" y="6340411"/>
            <a:ext cx="1957505" cy="411874"/>
          </a:xfrm>
          <a:prstGeom prst="rect">
            <a:avLst/>
          </a:prstGeom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Runner system between restrictor and throttle body is made up of rectangular cross-section with height 55mm. What is the possible width of the runner system?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 60mm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 50mm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 55mm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 65mm</a:t>
            </a:r>
          </a:p>
          <a:p>
            <a:pPr>
              <a:buFont typeface="Wingdings" panose="05000000000000000000" pitchFamily="2" charset="2"/>
              <a:buChar char="q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036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622645" y="380429"/>
            <a:ext cx="7026681" cy="1508760"/>
          </a:xfrm>
        </p:spPr>
        <p:txBody>
          <a:bodyPr/>
          <a:lstStyle/>
          <a:p>
            <a:r>
              <a:rPr lang="fr-FR" b="1" dirty="0" smtClean="0">
                <a:latin typeface="Century Gothic" panose="020B0502020202020204" pitchFamily="34" charset="0"/>
              </a:rPr>
              <a:t>Question </a:t>
            </a:r>
            <a:r>
              <a:rPr lang="fr-FR" b="1" dirty="0" smtClean="0">
                <a:latin typeface="Century Gothic" panose="020B0502020202020204" pitchFamily="34" charset="0"/>
              </a:rPr>
              <a:t>#4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1" y="6340411"/>
            <a:ext cx="1957505" cy="411874"/>
          </a:xfrm>
          <a:prstGeom prst="rect">
            <a:avLst/>
          </a:prstGeom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What is the </a:t>
            </a:r>
            <a:r>
              <a:rPr lang="en-US" sz="2400" dirty="0" smtClean="0"/>
              <a:t>first natural frequency of the steel coil spring with spring rate (stiffness) 19500N/m, wire diameter 5mm, nominal spring diameter 30mm and 12 coils ?</a:t>
            </a: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fr-FR" sz="2400" dirty="0" smtClean="0"/>
              <a:t>  158 Hz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sz="2400" dirty="0"/>
              <a:t> </a:t>
            </a:r>
            <a:r>
              <a:rPr lang="fr-FR" sz="2400" dirty="0" smtClean="0"/>
              <a:t> 168 Hz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sz="2400" dirty="0" smtClean="0"/>
              <a:t>  178 Hz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sz="2400" dirty="0"/>
              <a:t> </a:t>
            </a:r>
            <a:r>
              <a:rPr lang="fr-FR" sz="2400" dirty="0" smtClean="0"/>
              <a:t> 198 Hz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8492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622645" y="380429"/>
            <a:ext cx="7026681" cy="1508760"/>
          </a:xfrm>
        </p:spPr>
        <p:txBody>
          <a:bodyPr/>
          <a:lstStyle/>
          <a:p>
            <a:r>
              <a:rPr lang="fr-FR" b="1" dirty="0" smtClean="0">
                <a:latin typeface="Century Gothic" panose="020B0502020202020204" pitchFamily="34" charset="0"/>
              </a:rPr>
              <a:t>Question </a:t>
            </a:r>
            <a:r>
              <a:rPr lang="fr-FR" b="1" dirty="0" smtClean="0">
                <a:latin typeface="Century Gothic" panose="020B0502020202020204" pitchFamily="34" charset="0"/>
              </a:rPr>
              <a:t>#5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1" y="6340411"/>
            <a:ext cx="1957505" cy="411874"/>
          </a:xfrm>
          <a:prstGeom prst="rect">
            <a:avLst/>
          </a:prstGeom>
        </p:spPr>
      </p:pic>
      <p:sp>
        <p:nvSpPr>
          <p:cNvPr id="5" name="Espace réservé du contenu 1"/>
          <p:cNvSpPr txBox="1">
            <a:spLocks/>
          </p:cNvSpPr>
          <p:nvPr/>
        </p:nvSpPr>
        <p:spPr>
          <a:xfrm>
            <a:off x="1243945" y="2134171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Identify the type of milling cutter shown in the figure above</a:t>
            </a:r>
          </a:p>
          <a:p>
            <a:pPr marL="0" indent="0">
              <a:buNone/>
            </a:pPr>
            <a:r>
              <a:rPr lang="en-US" sz="2400" dirty="0"/>
              <a:t> 	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 Slot </a:t>
            </a:r>
            <a:r>
              <a:rPr lang="en-US" sz="2400" dirty="0"/>
              <a:t>drill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 End </a:t>
            </a:r>
            <a:r>
              <a:rPr lang="en-US" sz="2400" dirty="0"/>
              <a:t>mill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 Side </a:t>
            </a:r>
            <a:r>
              <a:rPr lang="en-US" sz="2400" dirty="0"/>
              <a:t>and face cutter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 Shell </a:t>
            </a:r>
            <a:r>
              <a:rPr lang="en-US" sz="2400" dirty="0"/>
              <a:t>end mill cutter</a:t>
            </a:r>
            <a:endParaRPr lang="fr-FR" sz="2400" dirty="0" smtClean="0"/>
          </a:p>
          <a:p>
            <a:pPr marL="0" indent="0">
              <a:buFont typeface="Wingdings" pitchFamily="2" charset="2"/>
              <a:buNone/>
            </a:pPr>
            <a:endParaRPr lang="fr-FR" sz="24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2189" y="2730436"/>
            <a:ext cx="36099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06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622645" y="380429"/>
            <a:ext cx="7026681" cy="1508760"/>
          </a:xfrm>
        </p:spPr>
        <p:txBody>
          <a:bodyPr/>
          <a:lstStyle/>
          <a:p>
            <a:r>
              <a:rPr lang="fr-FR" b="1" dirty="0" smtClean="0">
                <a:latin typeface="Century Gothic" panose="020B0502020202020204" pitchFamily="34" charset="0"/>
              </a:rPr>
              <a:t>Question </a:t>
            </a:r>
            <a:r>
              <a:rPr lang="fr-FR" b="1" dirty="0" smtClean="0">
                <a:latin typeface="Century Gothic" panose="020B0502020202020204" pitchFamily="34" charset="0"/>
              </a:rPr>
              <a:t>#6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1" y="6340411"/>
            <a:ext cx="1957505" cy="411874"/>
          </a:xfrm>
          <a:prstGeom prst="rect">
            <a:avLst/>
          </a:prstGeom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What is the minimum load that the </a:t>
            </a:r>
            <a:r>
              <a:rPr lang="en-US" sz="2400" dirty="0" err="1"/>
              <a:t>monocoque</a:t>
            </a:r>
            <a:r>
              <a:rPr lang="en-US" sz="2400" dirty="0"/>
              <a:t> attachments points for shoulder and lap belts must support before failure?</a:t>
            </a:r>
            <a:endParaRPr lang="fr-FR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fr-FR" sz="2400" dirty="0"/>
              <a:t> </a:t>
            </a:r>
            <a:r>
              <a:rPr lang="fr-FR" sz="2400" dirty="0" smtClean="0"/>
              <a:t> </a:t>
            </a:r>
            <a:r>
              <a:rPr lang="fr-FR" sz="2400" dirty="0" smtClean="0"/>
              <a:t>13kN</a:t>
            </a:r>
            <a:endParaRPr lang="fr-FR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 </a:t>
            </a:r>
            <a:r>
              <a:rPr lang="fr-FR" sz="2400" dirty="0" smtClean="0"/>
              <a:t>6.5kN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sz="2400" dirty="0" smtClean="0"/>
              <a:t>  19.5kN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 </a:t>
            </a:r>
            <a:r>
              <a:rPr lang="fr-FR" sz="2400" dirty="0" smtClean="0"/>
              <a:t>17kN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03222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622645" y="380429"/>
            <a:ext cx="7026681" cy="1508760"/>
          </a:xfrm>
        </p:spPr>
        <p:txBody>
          <a:bodyPr/>
          <a:lstStyle/>
          <a:p>
            <a:r>
              <a:rPr lang="fr-FR" b="1" dirty="0" smtClean="0">
                <a:latin typeface="Century Gothic" panose="020B0502020202020204" pitchFamily="34" charset="0"/>
              </a:rPr>
              <a:t>Question </a:t>
            </a:r>
            <a:r>
              <a:rPr lang="fr-FR" b="1" dirty="0" smtClean="0">
                <a:latin typeface="Century Gothic" panose="020B0502020202020204" pitchFamily="34" charset="0"/>
              </a:rPr>
              <a:t>#7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1" y="6340411"/>
            <a:ext cx="1957505" cy="411874"/>
          </a:xfrm>
          <a:prstGeom prst="rect">
            <a:avLst/>
          </a:prstGeom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impact attenuator must be attached to provide load paths in case of </a:t>
            </a:r>
            <a:r>
              <a:rPr lang="en-US" dirty="0" err="1"/>
              <a:t>off-centre</a:t>
            </a:r>
            <a:r>
              <a:rPr lang="en-US" dirty="0"/>
              <a:t> and off-axis impacts for: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 </a:t>
            </a:r>
            <a:r>
              <a:rPr lang="en-US" dirty="0" smtClean="0"/>
              <a:t>Shear and transverse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 Vertical and shear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 </a:t>
            </a:r>
            <a:r>
              <a:rPr lang="en-US" dirty="0" smtClean="0"/>
              <a:t>Transverse and axial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 </a:t>
            </a:r>
            <a:r>
              <a:rPr lang="en-US" dirty="0" smtClean="0"/>
              <a:t>Transverse and vertical loads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966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622645" y="380429"/>
            <a:ext cx="7026681" cy="1508760"/>
          </a:xfrm>
        </p:spPr>
        <p:txBody>
          <a:bodyPr/>
          <a:lstStyle/>
          <a:p>
            <a:r>
              <a:rPr lang="fr-FR" b="1" dirty="0" smtClean="0">
                <a:latin typeface="Century Gothic" panose="020B0502020202020204" pitchFamily="34" charset="0"/>
              </a:rPr>
              <a:t>Question </a:t>
            </a:r>
            <a:r>
              <a:rPr lang="fr-FR" b="1" dirty="0" smtClean="0">
                <a:latin typeface="Century Gothic" panose="020B0502020202020204" pitchFamily="34" charset="0"/>
              </a:rPr>
              <a:t>#</a:t>
            </a:r>
            <a:r>
              <a:rPr lang="fr-FR" b="1" dirty="0">
                <a:latin typeface="Century Gothic" panose="020B0502020202020204" pitchFamily="34" charset="0"/>
              </a:rPr>
              <a:t>8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1" y="6340411"/>
            <a:ext cx="1957505" cy="411874"/>
          </a:xfrm>
          <a:prstGeom prst="rect">
            <a:avLst/>
          </a:prstGeom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243945" y="1733126"/>
            <a:ext cx="9784080" cy="474060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	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STATEMENT 1-Aluminium wheel nuts may be used, but they must not be hard anodized.       STATEMENT 2-A single brake acting on a limited –Slip </a:t>
            </a:r>
            <a:r>
              <a:rPr lang="en-US" sz="2400" dirty="0" err="1"/>
              <a:t>diffential</a:t>
            </a:r>
            <a:r>
              <a:rPr lang="en-US" sz="2400" dirty="0"/>
              <a:t> is not acceptable.     STATEMENT 3-Transponders will be provided by FSG. </a:t>
            </a:r>
            <a:r>
              <a:rPr lang="en-US" sz="2400" dirty="0" smtClean="0"/>
              <a:t> </a:t>
            </a:r>
            <a:r>
              <a:rPr lang="en-US" sz="2400" dirty="0"/>
              <a:t>	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  </a:t>
            </a:r>
            <a:r>
              <a:rPr lang="en-US" sz="2400" dirty="0" smtClean="0"/>
              <a:t>Only statement 1 is correct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  Only </a:t>
            </a:r>
            <a:r>
              <a:rPr lang="en-US" sz="2400" dirty="0"/>
              <a:t>statement </a:t>
            </a:r>
            <a:r>
              <a:rPr lang="en-US" sz="2400" dirty="0" smtClean="0"/>
              <a:t>2 </a:t>
            </a:r>
            <a:r>
              <a:rPr lang="en-US" sz="2400" dirty="0"/>
              <a:t>is </a:t>
            </a:r>
            <a:r>
              <a:rPr lang="en-US" sz="2400" dirty="0" smtClean="0"/>
              <a:t>correct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  Only </a:t>
            </a:r>
            <a:r>
              <a:rPr lang="en-US" sz="2400" dirty="0"/>
              <a:t>statement </a:t>
            </a:r>
            <a:r>
              <a:rPr lang="en-US" sz="2400" dirty="0" smtClean="0"/>
              <a:t>3 </a:t>
            </a:r>
            <a:r>
              <a:rPr lang="en-US" sz="2400" dirty="0"/>
              <a:t>is correct</a:t>
            </a:r>
            <a:r>
              <a:rPr lang="en-US" sz="2400" dirty="0" smtClean="0"/>
              <a:t>  </a:t>
            </a:r>
            <a:endParaRPr lang="en-US" sz="2400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smtClean="0"/>
              <a:t>All are correct</a:t>
            </a:r>
            <a:endParaRPr lang="en-US" sz="2400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  </a:t>
            </a:r>
            <a:r>
              <a:rPr lang="en-US" sz="2400" dirty="0" smtClean="0"/>
              <a:t>All of them are wrong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217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À bandes">
  <a:themeElements>
    <a:clrScheme name="À bandes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À bande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À bande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 de couleurs]]</Template>
  <TotalTime>526</TotalTime>
  <Words>300</Words>
  <Application>Microsoft Office PowerPoint</Application>
  <PresentationFormat>Grand écran</PresentationFormat>
  <Paragraphs>92</Paragraphs>
  <Slides>11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Calibri</vt:lpstr>
      <vt:lpstr>Century Gothic</vt:lpstr>
      <vt:lpstr>Corbel</vt:lpstr>
      <vt:lpstr>Wingdings</vt:lpstr>
      <vt:lpstr>À bandes</vt:lpstr>
      <vt:lpstr>Présentation PowerPoint</vt:lpstr>
      <vt:lpstr>Question #1</vt:lpstr>
      <vt:lpstr>Question #2</vt:lpstr>
      <vt:lpstr>Question #3</vt:lpstr>
      <vt:lpstr>Question #4</vt:lpstr>
      <vt:lpstr>Question #5</vt:lpstr>
      <vt:lpstr>Question #6</vt:lpstr>
      <vt:lpstr>Question #7</vt:lpstr>
      <vt:lpstr>Question #8</vt:lpstr>
      <vt:lpstr>Question #9</vt:lpstr>
      <vt:lpstr>Question #10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 gameiro</dc:creator>
  <cp:lastModifiedBy>Paco TANCHON</cp:lastModifiedBy>
  <cp:revision>45</cp:revision>
  <dcterms:created xsi:type="dcterms:W3CDTF">2018-11-26T19:20:27Z</dcterms:created>
  <dcterms:modified xsi:type="dcterms:W3CDTF">2019-01-15T11:28:17Z</dcterms:modified>
</cp:coreProperties>
</file>