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FE198B-33FE-47C6-ABDD-58A32DA85736}">
          <p14:sldIdLst>
            <p14:sldId id="266"/>
            <p14:sldId id="269"/>
            <p14:sldId id="257"/>
          </p14:sldIdLst>
        </p14:section>
        <p14:section name="Sectors" id="{E3C8A0BB-E52C-4ECA-BB5F-55A46927822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B334-7ADC-4034-B6F6-E38D0783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4F76A-20CA-41A2-B6AE-68F9409C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5D6E9-82C0-408C-87EA-5DD50EA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A1C80-4811-4438-ADFD-1E26C9A3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DEC13-3E1C-4360-87E2-888E576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45D5-1413-4ECA-AE17-272E470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DD7A3-AE23-4063-B604-6BC04BB6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A8651-2063-40DB-BF2D-BF2A031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4B6C8-C0C1-4ACA-9217-4EF3B69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910C-85B4-4026-A108-582DE9C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3240C0-2BD9-4B2D-8899-4DF5C75B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7F542-6E00-4295-95C6-94EE5159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0D80A-7D03-490E-B578-22900E26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D86CF-3836-4CA8-A994-5B44A8A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930DE-0F83-4286-AD67-0A282C0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13F06-7D59-4814-8E96-8A601D6D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25D0A-0CFC-4545-8B2A-292AC72D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3AC4-97FD-4E5A-BB26-2036E1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B8CB5-68B2-4099-A87C-3E7B5BA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2DF2-10C1-4663-9849-80DB287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A65E9-3E30-492D-B937-E2CE143A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D42-61FB-4683-805D-9DD5B69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BED7-8F24-41F3-BBD2-F1EDE28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A2B58-7B0C-41E4-BB38-CD2ABEF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E6199-69A3-4ACF-AD97-466AF5CC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5FB3-9A92-47C5-B12F-5BF63889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B64F9-B59D-49D1-9617-7F5E12EB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2D762-5EF2-42A1-B404-B7D84481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5166E-FE63-4BCA-9C39-EA2C7A7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69F96-A3BC-4B58-BE13-34B4ABB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F87A9-54FB-4686-8EC3-0124A7EB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B498-EFDA-4267-8F0F-9ED480F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F3471-B6F3-4941-AB33-DB749D0C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BDC893-C34E-4452-BE82-8A9A48ED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64766-E4A4-4A90-9B9B-62BFAE7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8EC59-15C6-493F-9FEF-8A2A6C133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1CDF28-A0D9-4E51-B639-1C9D033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E87462-BC46-4915-9170-2E893FE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98A62-7F9D-47A0-9C0F-5AECBF8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F6C63-9F20-4DDF-BF22-FEBCA8D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0641E2-B3F2-43BD-9F48-E45BF404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80AD84-D040-4641-B080-B975B843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AFBA3-06B8-4267-9B4F-3F1A645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8F2F4-A9C6-4FE9-9C90-CFE2F6E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4703D-309C-4295-895A-9E7EA0E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EA8314-4B45-4574-B721-5C9A932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9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E9F74-AAC5-45FE-8556-74A9181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C05C7-D023-4880-B52E-CFC862E5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ADB40-6014-428B-8CD9-C2886A45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B9A83-1E3C-493D-9B03-A92D8AE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1AB0C-CD55-4141-80CA-6C0DB61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CEC22-5A2E-4B0E-8515-F3E1CF95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8997-DE86-4A51-8BE3-C43FDC7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BDF3E-623F-4222-B648-972ECAC7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10E2A-2116-44E0-83BC-4A765ECD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D33C1-A8EF-484B-8D42-2012C258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A6318-E7C2-4D58-8463-C59663A9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8D851-67CF-4E05-AB31-246304A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4CEDF-6AF7-4374-8740-797DC9E9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173FD-397F-4167-A1B0-128257EF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DB08C-37E1-425F-AD80-38E0E406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988-59B3-4D9E-89DD-156240CABD4D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89278-0064-498F-9D7A-4A98A7D07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9D860-185B-43C4-A80A-4D5883197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E1F02009-81B4-4C2B-A421-9C94B5F7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" y="1536265"/>
            <a:ext cx="10634725" cy="31580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A380FF-C653-487C-9E59-50EA1C404B96}"/>
              </a:ext>
            </a:extLst>
          </p:cNvPr>
          <p:cNvSpPr/>
          <p:nvPr/>
        </p:nvSpPr>
        <p:spPr>
          <a:xfrm>
            <a:off x="-1" y="6313247"/>
            <a:ext cx="1989913" cy="5447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FAD397-444A-4C2E-8BA6-9889D632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" y="6342128"/>
            <a:ext cx="1897588" cy="307777"/>
          </a:xfrm>
        </p:spPr>
        <p:txBody>
          <a:bodyPr>
            <a:norm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45E8D1C-A08F-4C0A-9217-CBE9D2266AF6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3CB31-D2D3-4ECF-84E3-00A61459058B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A8355A-A4C7-4D41-AB95-73E6C648DFC9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47B1674-EA0D-4332-974F-FBC0AEB4DA83}"/>
              </a:ext>
            </a:extLst>
          </p:cNvPr>
          <p:cNvGrpSpPr/>
          <p:nvPr/>
        </p:nvGrpSpPr>
        <p:grpSpPr>
          <a:xfrm>
            <a:off x="9755504" y="1534825"/>
            <a:ext cx="1839120" cy="3124855"/>
            <a:chOff x="9801013" y="1578279"/>
            <a:chExt cx="1815245" cy="3081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F295A-E012-4B8D-A328-AF3172551FE0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BCDB51F-5D8B-4D96-BA88-C5286291E943}"/>
                </a:ext>
              </a:extLst>
            </p:cNvPr>
            <p:cNvSpPr txBox="1"/>
            <p:nvPr/>
          </p:nvSpPr>
          <p:spPr>
            <a:xfrm>
              <a:off x="10092149" y="3327953"/>
              <a:ext cx="140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13A4-D628-41E1-BE5E-2FBD64A6D615}"/>
              </a:ext>
            </a:extLst>
          </p:cNvPr>
          <p:cNvSpPr/>
          <p:nvPr/>
        </p:nvSpPr>
        <p:spPr>
          <a:xfrm>
            <a:off x="959514" y="1578279"/>
            <a:ext cx="1617892" cy="308140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489E98-1AB2-454B-BC1B-5AE010A0C585}"/>
              </a:ext>
            </a:extLst>
          </p:cNvPr>
          <p:cNvSpPr txBox="1"/>
          <p:nvPr/>
        </p:nvSpPr>
        <p:spPr>
          <a:xfrm>
            <a:off x="1347540" y="2908203"/>
            <a:ext cx="12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Sector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7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CAED0A4-C8FA-4B92-92CF-731A99DAD731}"/>
              </a:ext>
            </a:extLst>
          </p:cNvPr>
          <p:cNvGrpSpPr/>
          <p:nvPr/>
        </p:nvGrpSpPr>
        <p:grpSpPr>
          <a:xfrm>
            <a:off x="10598220" y="5602942"/>
            <a:ext cx="1218045" cy="370861"/>
            <a:chOff x="7340131" y="5587589"/>
            <a:chExt cx="1218045" cy="37086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C6C0B8-8A42-4295-B5B9-ADA09F270A73}"/>
                </a:ext>
              </a:extLst>
            </p:cNvPr>
            <p:cNvSpPr/>
            <p:nvPr/>
          </p:nvSpPr>
          <p:spPr>
            <a:xfrm>
              <a:off x="7347842" y="5597856"/>
              <a:ext cx="1202625" cy="360594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6234D4E-B13D-4DCB-B8CC-66387093F426}"/>
                </a:ext>
              </a:extLst>
            </p:cNvPr>
            <p:cNvSpPr txBox="1"/>
            <p:nvPr/>
          </p:nvSpPr>
          <p:spPr>
            <a:xfrm>
              <a:off x="7340131" y="5587589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 7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235A119-6713-477A-BEE3-B0C7C9295792}"/>
              </a:ext>
            </a:extLst>
          </p:cNvPr>
          <p:cNvGrpSpPr/>
          <p:nvPr/>
        </p:nvGrpSpPr>
        <p:grpSpPr>
          <a:xfrm>
            <a:off x="7932363" y="1540696"/>
            <a:ext cx="1823141" cy="846574"/>
            <a:chOff x="7701975" y="1583195"/>
            <a:chExt cx="2092951" cy="846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2F680-432C-42F4-A67E-59F81128B0B0}"/>
                </a:ext>
              </a:extLst>
            </p:cNvPr>
            <p:cNvSpPr/>
            <p:nvPr/>
          </p:nvSpPr>
          <p:spPr>
            <a:xfrm>
              <a:off x="7701975" y="1583195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0CA4045-1956-4BBE-86FC-B1CC695CCFA8}"/>
                </a:ext>
              </a:extLst>
            </p:cNvPr>
            <p:cNvSpPr txBox="1"/>
            <p:nvPr/>
          </p:nvSpPr>
          <p:spPr>
            <a:xfrm>
              <a:off x="8133479" y="1829348"/>
              <a:ext cx="1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78AAA71-CCE4-49FF-87F3-6D54C279CBF2}"/>
              </a:ext>
            </a:extLst>
          </p:cNvPr>
          <p:cNvGrpSpPr/>
          <p:nvPr/>
        </p:nvGrpSpPr>
        <p:grpSpPr>
          <a:xfrm>
            <a:off x="5919900" y="1544511"/>
            <a:ext cx="2001454" cy="846574"/>
            <a:chOff x="5337405" y="1578280"/>
            <a:chExt cx="2092951" cy="846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FA79D-C385-40DD-80C7-A76526ADBA03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3CB572-0DFB-495D-B896-86EB74BD2AA8}"/>
                </a:ext>
              </a:extLst>
            </p:cNvPr>
            <p:cNvSpPr txBox="1"/>
            <p:nvPr/>
          </p:nvSpPr>
          <p:spPr>
            <a:xfrm>
              <a:off x="5607695" y="1790101"/>
              <a:ext cx="137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A6509-9B45-4692-989B-1B328C09C7BE}"/>
              </a:ext>
            </a:extLst>
          </p:cNvPr>
          <p:cNvGrpSpPr/>
          <p:nvPr/>
        </p:nvGrpSpPr>
        <p:grpSpPr>
          <a:xfrm>
            <a:off x="2599425" y="1544510"/>
            <a:ext cx="2715017" cy="1572650"/>
            <a:chOff x="2599425" y="1544510"/>
            <a:chExt cx="2592929" cy="15061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01FC1-3469-45E9-8133-CCEE96BEA0F1}"/>
                </a:ext>
              </a:extLst>
            </p:cNvPr>
            <p:cNvSpPr/>
            <p:nvPr/>
          </p:nvSpPr>
          <p:spPr>
            <a:xfrm>
              <a:off x="2599425" y="1544510"/>
              <a:ext cx="2592929" cy="150611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53AC406-6308-4219-B092-0BED5730C996}"/>
                </a:ext>
              </a:extLst>
            </p:cNvPr>
            <p:cNvSpPr txBox="1"/>
            <p:nvPr/>
          </p:nvSpPr>
          <p:spPr>
            <a:xfrm>
              <a:off x="3295405" y="2140826"/>
              <a:ext cx="1192107" cy="353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402053E-E0A4-4C09-B97F-080EAC3BCA46}"/>
              </a:ext>
            </a:extLst>
          </p:cNvPr>
          <p:cNvSpPr/>
          <p:nvPr/>
        </p:nvSpPr>
        <p:spPr>
          <a:xfrm rot="16200000">
            <a:off x="507539" y="3896945"/>
            <a:ext cx="1231100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3954E1-EA0E-4A8D-9BC7-0ECA670DDE28}"/>
              </a:ext>
            </a:extLst>
          </p:cNvPr>
          <p:cNvSpPr/>
          <p:nvPr/>
        </p:nvSpPr>
        <p:spPr>
          <a:xfrm>
            <a:off x="1407495" y="4348367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AB1A0-48C8-4AC2-9DE9-640F7D478AB6}"/>
              </a:ext>
            </a:extLst>
          </p:cNvPr>
          <p:cNvSpPr/>
          <p:nvPr/>
        </p:nvSpPr>
        <p:spPr>
          <a:xfrm>
            <a:off x="1407495" y="3438191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D2E7F-F4D7-4CBC-8816-5EB5395F43B3}"/>
              </a:ext>
            </a:extLst>
          </p:cNvPr>
          <p:cNvSpPr/>
          <p:nvPr/>
        </p:nvSpPr>
        <p:spPr>
          <a:xfrm>
            <a:off x="1502231" y="2188169"/>
            <a:ext cx="487681" cy="648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8529F58-83C1-4926-BED7-C5B7F3F8ABC2}"/>
              </a:ext>
            </a:extLst>
          </p:cNvPr>
          <p:cNvGrpSpPr/>
          <p:nvPr/>
        </p:nvGrpSpPr>
        <p:grpSpPr>
          <a:xfrm>
            <a:off x="2542165" y="5594344"/>
            <a:ext cx="1324487" cy="395262"/>
            <a:chOff x="9801012" y="1578279"/>
            <a:chExt cx="1815246" cy="3081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7B5F93-D9BF-48C8-9BB3-B2D85D23C683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4D34AA-1E47-4FA0-B5DD-C27D03FD76DE}"/>
                </a:ext>
              </a:extLst>
            </p:cNvPr>
            <p:cNvSpPr txBox="1"/>
            <p:nvPr/>
          </p:nvSpPr>
          <p:spPr>
            <a:xfrm>
              <a:off x="9801012" y="1578279"/>
              <a:ext cx="1815245" cy="28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603A594-2C35-47FB-B899-6E004CAFDABF}"/>
              </a:ext>
            </a:extLst>
          </p:cNvPr>
          <p:cNvGrpSpPr/>
          <p:nvPr/>
        </p:nvGrpSpPr>
        <p:grpSpPr>
          <a:xfrm>
            <a:off x="3983642" y="5596241"/>
            <a:ext cx="1324486" cy="395262"/>
            <a:chOff x="7430356" y="1574806"/>
            <a:chExt cx="2092951" cy="8500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02813C-CF40-4BD8-882A-18F1D2DB768E}"/>
                </a:ext>
              </a:extLst>
            </p:cNvPr>
            <p:cNvSpPr/>
            <p:nvPr/>
          </p:nvSpPr>
          <p:spPr>
            <a:xfrm>
              <a:off x="7430356" y="1578280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3163B3E-F919-470E-8F78-CB1991EC8447}"/>
                </a:ext>
              </a:extLst>
            </p:cNvPr>
            <p:cNvSpPr txBox="1"/>
            <p:nvPr/>
          </p:nvSpPr>
          <p:spPr>
            <a:xfrm>
              <a:off x="7499904" y="1574806"/>
              <a:ext cx="1990821" cy="79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A14F682A-E930-413E-BA6D-39C398E98F07}"/>
              </a:ext>
            </a:extLst>
          </p:cNvPr>
          <p:cNvSpPr txBox="1"/>
          <p:nvPr/>
        </p:nvSpPr>
        <p:spPr>
          <a:xfrm>
            <a:off x="2510292" y="6061025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Raw </a:t>
            </a:r>
            <a:r>
              <a:rPr lang="fr-FR" sz="1200" dirty="0" err="1"/>
              <a:t>materials</a:t>
            </a:r>
            <a:r>
              <a:rPr lang="fr-FR" sz="1200" dirty="0"/>
              <a:t> &amp; trailer &amp; </a:t>
            </a:r>
            <a:r>
              <a:rPr lang="fr-FR" sz="1200" dirty="0" err="1"/>
              <a:t>machining</a:t>
            </a:r>
            <a:endParaRPr lang="fr-FR" sz="1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DB0FA54-4C4B-4E1C-8253-8055CDDC2B91}"/>
              </a:ext>
            </a:extLst>
          </p:cNvPr>
          <p:cNvSpPr txBox="1"/>
          <p:nvPr/>
        </p:nvSpPr>
        <p:spPr>
          <a:xfrm>
            <a:off x="3983642" y="6054752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Electrical</a:t>
            </a:r>
            <a:r>
              <a:rPr lang="fr-FR" sz="1200" dirty="0"/>
              <a:t> </a:t>
            </a:r>
            <a:r>
              <a:rPr lang="fr-FR" sz="1200" dirty="0" err="1"/>
              <a:t>Departement</a:t>
            </a:r>
            <a:endParaRPr lang="fr-FR" sz="1200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5B5AF29-4999-4E82-9451-A2D181E3CC20}"/>
              </a:ext>
            </a:extLst>
          </p:cNvPr>
          <p:cNvGrpSpPr/>
          <p:nvPr/>
        </p:nvGrpSpPr>
        <p:grpSpPr>
          <a:xfrm>
            <a:off x="5432774" y="5601461"/>
            <a:ext cx="1211332" cy="369332"/>
            <a:chOff x="5337405" y="1574804"/>
            <a:chExt cx="2092951" cy="8667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965A46-4A71-4564-ABA0-3191719BC424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A67A012-DDEE-4A5F-9328-5FD1B3C101DC}"/>
                </a:ext>
              </a:extLst>
            </p:cNvPr>
            <p:cNvSpPr txBox="1"/>
            <p:nvPr/>
          </p:nvSpPr>
          <p:spPr>
            <a:xfrm>
              <a:off x="5337405" y="1574804"/>
              <a:ext cx="2092951" cy="8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FC0E63BD-64BA-49DC-9572-9FF2F006C1C7}"/>
              </a:ext>
            </a:extLst>
          </p:cNvPr>
          <p:cNvSpPr txBox="1"/>
          <p:nvPr/>
        </p:nvSpPr>
        <p:spPr>
          <a:xfrm>
            <a:off x="5344232" y="6044434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Etagère Kit Montage &amp; Inventaire Pièces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A3AD6E0-3855-4527-B474-C6F6B7DE8021}"/>
              </a:ext>
            </a:extLst>
          </p:cNvPr>
          <p:cNvSpPr txBox="1"/>
          <p:nvPr/>
        </p:nvSpPr>
        <p:spPr>
          <a:xfrm>
            <a:off x="6718678" y="6054752"/>
            <a:ext cx="112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Anciens Véhicules</a:t>
            </a:r>
          </a:p>
          <a:p>
            <a:pPr algn="ctr"/>
            <a:r>
              <a:rPr lang="fr-FR" sz="1200" dirty="0"/>
              <a:t>+ Equipements Pilotes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8350B4A-0141-491A-B3B9-A3534523397C}"/>
              </a:ext>
            </a:extLst>
          </p:cNvPr>
          <p:cNvGrpSpPr/>
          <p:nvPr/>
        </p:nvGrpSpPr>
        <p:grpSpPr>
          <a:xfrm>
            <a:off x="7979253" y="5594344"/>
            <a:ext cx="1218045" cy="376450"/>
            <a:chOff x="6023357" y="5594344"/>
            <a:chExt cx="1218045" cy="37645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06C51-E520-4A34-B41B-54A903F8DE9D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8D104AE-CB20-4119-AD50-E876C3BA01C4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F14CE9C-1789-4E1E-A409-8937693C0423}"/>
              </a:ext>
            </a:extLst>
          </p:cNvPr>
          <p:cNvGrpSpPr/>
          <p:nvPr/>
        </p:nvGrpSpPr>
        <p:grpSpPr>
          <a:xfrm>
            <a:off x="9337265" y="5594344"/>
            <a:ext cx="1218045" cy="376450"/>
            <a:chOff x="6023357" y="5594344"/>
            <a:chExt cx="1218045" cy="376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51D81C1-FAF3-4B19-8ED8-41E8F40908F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81896FB-8215-45F6-AA19-EA6CB5E2C2FF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18CBD8-08C4-4E7B-8299-AF4CEAF4E728}"/>
              </a:ext>
            </a:extLst>
          </p:cNvPr>
          <p:cNvCxnSpPr>
            <a:cxnSpLocks/>
          </p:cNvCxnSpPr>
          <p:nvPr/>
        </p:nvCxnSpPr>
        <p:spPr>
          <a:xfrm>
            <a:off x="11751113" y="1529516"/>
            <a:ext cx="0" cy="1250604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6751731-8DE7-48B7-8E16-8AF908E2F871}"/>
              </a:ext>
            </a:extLst>
          </p:cNvPr>
          <p:cNvCxnSpPr>
            <a:cxnSpLocks/>
          </p:cNvCxnSpPr>
          <p:nvPr/>
        </p:nvCxnSpPr>
        <p:spPr>
          <a:xfrm>
            <a:off x="10898170" y="1470296"/>
            <a:ext cx="718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D705185-3C05-4544-9156-F0F6D3385E6D}"/>
              </a:ext>
            </a:extLst>
          </p:cNvPr>
          <p:cNvSpPr txBox="1"/>
          <p:nvPr/>
        </p:nvSpPr>
        <p:spPr>
          <a:xfrm>
            <a:off x="11729094" y="178684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380592D-B202-405C-9C47-E8D2508AB254}"/>
              </a:ext>
            </a:extLst>
          </p:cNvPr>
          <p:cNvSpPr txBox="1"/>
          <p:nvPr/>
        </p:nvSpPr>
        <p:spPr>
          <a:xfrm>
            <a:off x="11007235" y="119658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 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AA05-5117-426A-B582-65E4FA2A8FE2}"/>
              </a:ext>
            </a:extLst>
          </p:cNvPr>
          <p:cNvSpPr/>
          <p:nvPr/>
        </p:nvSpPr>
        <p:spPr>
          <a:xfrm>
            <a:off x="10756935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CBAD1-C1B0-47DC-A476-090A641B1201}"/>
              </a:ext>
            </a:extLst>
          </p:cNvPr>
          <p:cNvSpPr/>
          <p:nvPr/>
        </p:nvSpPr>
        <p:spPr>
          <a:xfrm>
            <a:off x="247861" y="5125128"/>
            <a:ext cx="174173" cy="3132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6F4B655-7C58-4C3D-BB77-35A5A3751D14}"/>
              </a:ext>
            </a:extLst>
          </p:cNvPr>
          <p:cNvSpPr txBox="1"/>
          <p:nvPr/>
        </p:nvSpPr>
        <p:spPr>
          <a:xfrm>
            <a:off x="540402" y="5096969"/>
            <a:ext cx="13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Machines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51EE5B6-D740-440E-BA19-2344E27E02F7}"/>
              </a:ext>
            </a:extLst>
          </p:cNvPr>
          <p:cNvCxnSpPr>
            <a:cxnSpLocks/>
          </p:cNvCxnSpPr>
          <p:nvPr/>
        </p:nvCxnSpPr>
        <p:spPr>
          <a:xfrm>
            <a:off x="9787325" y="1470296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3DC1E6-4CD4-4878-9AD9-54AA60933E96}"/>
              </a:ext>
            </a:extLst>
          </p:cNvPr>
          <p:cNvSpPr txBox="1"/>
          <p:nvPr/>
        </p:nvSpPr>
        <p:spPr>
          <a:xfrm>
            <a:off x="10106839" y="12067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B2C73-F62E-42A5-B5B8-AFBE8E305AE0}"/>
              </a:ext>
            </a:extLst>
          </p:cNvPr>
          <p:cNvSpPr/>
          <p:nvPr/>
        </p:nvSpPr>
        <p:spPr>
          <a:xfrm>
            <a:off x="10500579" y="1533500"/>
            <a:ext cx="133273" cy="14474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CEF57C86-4736-4887-993C-3334050C0B8F}"/>
              </a:ext>
            </a:extLst>
          </p:cNvPr>
          <p:cNvCxnSpPr>
            <a:cxnSpLocks/>
          </p:cNvCxnSpPr>
          <p:nvPr/>
        </p:nvCxnSpPr>
        <p:spPr>
          <a:xfrm>
            <a:off x="8260153" y="1460115"/>
            <a:ext cx="1024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3C7E3AE-9F1A-44A3-96F1-29E21E3FE617}"/>
              </a:ext>
            </a:extLst>
          </p:cNvPr>
          <p:cNvSpPr txBox="1"/>
          <p:nvPr/>
        </p:nvSpPr>
        <p:spPr>
          <a:xfrm>
            <a:off x="8525021" y="1190540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C90C4C2-8459-4E66-8357-ABA4D4FBF172}"/>
              </a:ext>
            </a:extLst>
          </p:cNvPr>
          <p:cNvCxnSpPr>
            <a:cxnSpLocks/>
          </p:cNvCxnSpPr>
          <p:nvPr/>
        </p:nvCxnSpPr>
        <p:spPr>
          <a:xfrm>
            <a:off x="9674021" y="4768471"/>
            <a:ext cx="22122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AB3C70D-4EF2-48BF-A65E-0632C17C5035}"/>
              </a:ext>
            </a:extLst>
          </p:cNvPr>
          <p:cNvSpPr txBox="1"/>
          <p:nvPr/>
        </p:nvSpPr>
        <p:spPr>
          <a:xfrm>
            <a:off x="11092336" y="478934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93B873C-C939-4758-BFBF-CD8222817500}"/>
              </a:ext>
            </a:extLst>
          </p:cNvPr>
          <p:cNvCxnSpPr>
            <a:cxnSpLocks/>
          </p:cNvCxnSpPr>
          <p:nvPr/>
        </p:nvCxnSpPr>
        <p:spPr>
          <a:xfrm>
            <a:off x="9880607" y="4761441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BD2CEA-29BC-42A1-992A-B38D1EB9B32F}"/>
              </a:ext>
            </a:extLst>
          </p:cNvPr>
          <p:cNvSpPr txBox="1"/>
          <p:nvPr/>
        </p:nvSpPr>
        <p:spPr>
          <a:xfrm>
            <a:off x="10270367" y="478192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AE36BB-6FEA-4708-B848-2ECDE3C9DEE1}"/>
              </a:ext>
            </a:extLst>
          </p:cNvPr>
          <p:cNvCxnSpPr>
            <a:cxnSpLocks/>
          </p:cNvCxnSpPr>
          <p:nvPr/>
        </p:nvCxnSpPr>
        <p:spPr>
          <a:xfrm flipV="1">
            <a:off x="11007235" y="4764164"/>
            <a:ext cx="587004" cy="430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D93C3B4-97C0-4161-9A8E-9B14CD065253}"/>
              </a:ext>
            </a:extLst>
          </p:cNvPr>
          <p:cNvSpPr txBox="1"/>
          <p:nvPr/>
        </p:nvSpPr>
        <p:spPr>
          <a:xfrm>
            <a:off x="9561087" y="48003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0,6 m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E9FA2637-8CA4-43B4-A594-CDCCD8BEE2C1}"/>
              </a:ext>
            </a:extLst>
          </p:cNvPr>
          <p:cNvCxnSpPr>
            <a:cxnSpLocks/>
          </p:cNvCxnSpPr>
          <p:nvPr/>
        </p:nvCxnSpPr>
        <p:spPr>
          <a:xfrm>
            <a:off x="9284241" y="4758763"/>
            <a:ext cx="389780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74C6E2C-1F27-401E-8676-577BA4F1C22F}"/>
              </a:ext>
            </a:extLst>
          </p:cNvPr>
          <p:cNvSpPr txBox="1"/>
          <p:nvPr/>
        </p:nvSpPr>
        <p:spPr>
          <a:xfrm>
            <a:off x="9271584" y="4789343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m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A7C3FDD-A9E1-41CA-B621-7E5CB92E5E8C}"/>
              </a:ext>
            </a:extLst>
          </p:cNvPr>
          <p:cNvCxnSpPr>
            <a:cxnSpLocks/>
          </p:cNvCxnSpPr>
          <p:nvPr/>
        </p:nvCxnSpPr>
        <p:spPr>
          <a:xfrm>
            <a:off x="8932985" y="4758763"/>
            <a:ext cx="32381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A2EC1F7-7137-4874-84AF-5D012F9555C1}"/>
              </a:ext>
            </a:extLst>
          </p:cNvPr>
          <p:cNvSpPr txBox="1"/>
          <p:nvPr/>
        </p:nvSpPr>
        <p:spPr>
          <a:xfrm>
            <a:off x="889425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0,8 m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419D2AC-3B09-4631-AAE9-DF1BF5DA857F}"/>
              </a:ext>
            </a:extLst>
          </p:cNvPr>
          <p:cNvCxnSpPr>
            <a:cxnSpLocks/>
          </p:cNvCxnSpPr>
          <p:nvPr/>
        </p:nvCxnSpPr>
        <p:spPr>
          <a:xfrm>
            <a:off x="7695098" y="4753229"/>
            <a:ext cx="1237887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B9465F8-B44D-4B78-A105-BFBCDC144D77}"/>
              </a:ext>
            </a:extLst>
          </p:cNvPr>
          <p:cNvSpPr txBox="1"/>
          <p:nvPr/>
        </p:nvSpPr>
        <p:spPr>
          <a:xfrm>
            <a:off x="8151065" y="4757354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F388205F-3A88-496A-8ECD-C2F8F9459ECC}"/>
              </a:ext>
            </a:extLst>
          </p:cNvPr>
          <p:cNvCxnSpPr>
            <a:cxnSpLocks/>
          </p:cNvCxnSpPr>
          <p:nvPr/>
        </p:nvCxnSpPr>
        <p:spPr>
          <a:xfrm>
            <a:off x="7496742" y="1455946"/>
            <a:ext cx="44164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68F11F0-B47E-4CA7-8FEF-E9B024E31262}"/>
              </a:ext>
            </a:extLst>
          </p:cNvPr>
          <p:cNvSpPr txBox="1"/>
          <p:nvPr/>
        </p:nvSpPr>
        <p:spPr>
          <a:xfrm>
            <a:off x="7448706" y="1170088"/>
            <a:ext cx="55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 m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978582-433A-4885-B233-2E5BD7C971A6}"/>
              </a:ext>
            </a:extLst>
          </p:cNvPr>
          <p:cNvSpPr/>
          <p:nvPr/>
        </p:nvSpPr>
        <p:spPr>
          <a:xfrm>
            <a:off x="964915" y="1869663"/>
            <a:ext cx="277877" cy="100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D2B56157-5F06-4DAD-A05A-602E6BBD4F30}"/>
              </a:ext>
            </a:extLst>
          </p:cNvPr>
          <p:cNvCxnSpPr>
            <a:cxnSpLocks/>
          </p:cNvCxnSpPr>
          <p:nvPr/>
        </p:nvCxnSpPr>
        <p:spPr>
          <a:xfrm>
            <a:off x="7042071" y="4752065"/>
            <a:ext cx="652259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07A32-D0F6-49B0-A724-000C959479DF}"/>
              </a:ext>
            </a:extLst>
          </p:cNvPr>
          <p:cNvSpPr txBox="1"/>
          <p:nvPr/>
        </p:nvSpPr>
        <p:spPr>
          <a:xfrm>
            <a:off x="719121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6A797-1188-4993-9A5E-3D4DB53A8F7D}"/>
              </a:ext>
            </a:extLst>
          </p:cNvPr>
          <p:cNvSpPr/>
          <p:nvPr/>
        </p:nvSpPr>
        <p:spPr>
          <a:xfrm>
            <a:off x="10959072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029F54-3E5C-42B4-ABEA-21577F5FCB17}"/>
              </a:ext>
            </a:extLst>
          </p:cNvPr>
          <p:cNvSpPr/>
          <p:nvPr/>
        </p:nvSpPr>
        <p:spPr>
          <a:xfrm>
            <a:off x="5111450" y="4377202"/>
            <a:ext cx="715914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7807FC-D703-417B-B860-5CD7E392AC31}"/>
              </a:ext>
            </a:extLst>
          </p:cNvPr>
          <p:cNvSpPr/>
          <p:nvPr/>
        </p:nvSpPr>
        <p:spPr>
          <a:xfrm>
            <a:off x="6394288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642B3C-01E9-41BC-83D3-E5B56B47BC54}"/>
              </a:ext>
            </a:extLst>
          </p:cNvPr>
          <p:cNvSpPr/>
          <p:nvPr/>
        </p:nvSpPr>
        <p:spPr>
          <a:xfrm>
            <a:off x="6597153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F1EE43-2333-4F38-AD23-AA33ECA2166D}"/>
              </a:ext>
            </a:extLst>
          </p:cNvPr>
          <p:cNvSpPr/>
          <p:nvPr/>
        </p:nvSpPr>
        <p:spPr>
          <a:xfrm>
            <a:off x="6798517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9A66099-61C2-4B36-BEFD-BAAD1D2A27BC}"/>
              </a:ext>
            </a:extLst>
          </p:cNvPr>
          <p:cNvSpPr/>
          <p:nvPr/>
        </p:nvSpPr>
        <p:spPr>
          <a:xfrm>
            <a:off x="5847406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6E287821-AA16-4A32-9E1D-1E3998234AB3}"/>
              </a:ext>
            </a:extLst>
          </p:cNvPr>
          <p:cNvCxnSpPr>
            <a:cxnSpLocks/>
          </p:cNvCxnSpPr>
          <p:nvPr/>
        </p:nvCxnSpPr>
        <p:spPr>
          <a:xfrm>
            <a:off x="785414" y="1578279"/>
            <a:ext cx="0" cy="3081403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9A33F9F-B2D3-4A16-9392-03FEDF53D017}"/>
              </a:ext>
            </a:extLst>
          </p:cNvPr>
          <p:cNvSpPr txBox="1"/>
          <p:nvPr/>
        </p:nvSpPr>
        <p:spPr>
          <a:xfrm>
            <a:off x="145075" y="2836784"/>
            <a:ext cx="8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7,5 m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743E318-5245-4234-888B-21DE69844DF2}"/>
              </a:ext>
            </a:extLst>
          </p:cNvPr>
          <p:cNvCxnSpPr>
            <a:cxnSpLocks/>
          </p:cNvCxnSpPr>
          <p:nvPr/>
        </p:nvCxnSpPr>
        <p:spPr>
          <a:xfrm>
            <a:off x="948504" y="5042494"/>
            <a:ext cx="10667986" cy="5047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514274-EFAF-42C8-BCE8-BC406664046E}"/>
              </a:ext>
            </a:extLst>
          </p:cNvPr>
          <p:cNvSpPr txBox="1"/>
          <p:nvPr/>
        </p:nvSpPr>
        <p:spPr>
          <a:xfrm>
            <a:off x="5757565" y="5096437"/>
            <a:ext cx="100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25,5 m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B071544-D3A0-4AB9-B079-6164D10C1FC0}"/>
              </a:ext>
            </a:extLst>
          </p:cNvPr>
          <p:cNvSpPr txBox="1"/>
          <p:nvPr/>
        </p:nvSpPr>
        <p:spPr>
          <a:xfrm>
            <a:off x="10598220" y="6066132"/>
            <a:ext cx="12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Cuisine, Equipements de sécurité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8A5ADAF-F8E1-481C-99DC-713B5D1C8194}"/>
              </a:ext>
            </a:extLst>
          </p:cNvPr>
          <p:cNvSpPr txBox="1"/>
          <p:nvPr/>
        </p:nvSpPr>
        <p:spPr>
          <a:xfrm>
            <a:off x="9294353" y="6050779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Intégration sur le véhicule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22E0EB-D946-4E5F-AA31-8F6E01FCF918}"/>
              </a:ext>
            </a:extLst>
          </p:cNvPr>
          <p:cNvSpPr/>
          <p:nvPr/>
        </p:nvSpPr>
        <p:spPr>
          <a:xfrm>
            <a:off x="5908305" y="3159423"/>
            <a:ext cx="598607" cy="11518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21F51EB-1B43-4F92-B27F-C824114C1FA5}"/>
              </a:ext>
            </a:extLst>
          </p:cNvPr>
          <p:cNvGrpSpPr/>
          <p:nvPr/>
        </p:nvGrpSpPr>
        <p:grpSpPr>
          <a:xfrm>
            <a:off x="2584185" y="3813108"/>
            <a:ext cx="4416812" cy="846574"/>
            <a:chOff x="3052463" y="3813108"/>
            <a:chExt cx="1454609" cy="8465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8D9040-500C-4321-B270-8EB30599F438}"/>
                </a:ext>
              </a:extLst>
            </p:cNvPr>
            <p:cNvSpPr/>
            <p:nvPr/>
          </p:nvSpPr>
          <p:spPr>
            <a:xfrm>
              <a:off x="3052463" y="3813108"/>
              <a:ext cx="1454609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5FA8619-CC5D-4CAD-A204-9FCDA5B3BBA6}"/>
                </a:ext>
              </a:extLst>
            </p:cNvPr>
            <p:cNvSpPr txBox="1"/>
            <p:nvPr/>
          </p:nvSpPr>
          <p:spPr>
            <a:xfrm>
              <a:off x="3470757" y="3997028"/>
              <a:ext cx="75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963FCEA-B3D9-4673-B5EA-F0FD14CAAF29}"/>
              </a:ext>
            </a:extLst>
          </p:cNvPr>
          <p:cNvSpPr txBox="1"/>
          <p:nvPr/>
        </p:nvSpPr>
        <p:spPr>
          <a:xfrm>
            <a:off x="7893431" y="6065720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Rangement Outils</a:t>
            </a:r>
          </a:p>
          <a:p>
            <a:pPr algn="ctr"/>
            <a:r>
              <a:rPr lang="fr-FR" sz="1200" dirty="0"/>
              <a:t>+ Etablis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474F342-955C-4F19-BACE-3C897FC14348}"/>
              </a:ext>
            </a:extLst>
          </p:cNvPr>
          <p:cNvGrpSpPr/>
          <p:nvPr/>
        </p:nvGrpSpPr>
        <p:grpSpPr>
          <a:xfrm>
            <a:off x="6741985" y="5589303"/>
            <a:ext cx="1229559" cy="393648"/>
            <a:chOff x="11195438" y="4748365"/>
            <a:chExt cx="3788872" cy="82039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03971E-50D1-4042-8ECD-66FB94DFF2B2}"/>
                </a:ext>
              </a:extLst>
            </p:cNvPr>
            <p:cNvSpPr/>
            <p:nvPr/>
          </p:nvSpPr>
          <p:spPr>
            <a:xfrm>
              <a:off x="11195438" y="4748365"/>
              <a:ext cx="3398661" cy="820398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2B9CDE9B-F8DD-4071-8B00-AEF209E4497A}"/>
                </a:ext>
              </a:extLst>
            </p:cNvPr>
            <p:cNvSpPr txBox="1"/>
            <p:nvPr/>
          </p:nvSpPr>
          <p:spPr>
            <a:xfrm>
              <a:off x="11277186" y="4825257"/>
              <a:ext cx="3707124" cy="70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0376D0-290A-47E9-A9F9-812A44ACA0BF}"/>
              </a:ext>
            </a:extLst>
          </p:cNvPr>
          <p:cNvSpPr/>
          <p:nvPr/>
        </p:nvSpPr>
        <p:spPr>
          <a:xfrm>
            <a:off x="6454651" y="3403451"/>
            <a:ext cx="598607" cy="14790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921F0D-803F-46D1-9D7D-582931F2BFA7}"/>
              </a:ext>
            </a:extLst>
          </p:cNvPr>
          <p:cNvSpPr/>
          <p:nvPr/>
        </p:nvSpPr>
        <p:spPr>
          <a:xfrm rot="5400000">
            <a:off x="6095504" y="3031060"/>
            <a:ext cx="526508" cy="13795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1EDB8F6-77A7-4946-B0B6-4438A20C8313}"/>
              </a:ext>
            </a:extLst>
          </p:cNvPr>
          <p:cNvSpPr/>
          <p:nvPr/>
        </p:nvSpPr>
        <p:spPr>
          <a:xfrm rot="5400000">
            <a:off x="141928" y="5668309"/>
            <a:ext cx="416560" cy="17417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F5D26D9B-13B7-439E-923F-AE0225D4FE01}"/>
              </a:ext>
            </a:extLst>
          </p:cNvPr>
          <p:cNvSpPr txBox="1"/>
          <p:nvPr/>
        </p:nvSpPr>
        <p:spPr>
          <a:xfrm>
            <a:off x="523443" y="5641815"/>
            <a:ext cx="108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Etabli Moteur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843B5D2-E473-41ED-93A9-2EB6687876C1}"/>
              </a:ext>
            </a:extLst>
          </p:cNvPr>
          <p:cNvSpPr/>
          <p:nvPr/>
        </p:nvSpPr>
        <p:spPr>
          <a:xfrm>
            <a:off x="11406586" y="3115297"/>
            <a:ext cx="183071" cy="1374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CB782EB6-2E12-40BB-962D-DB60D21B0B6C}"/>
              </a:ext>
            </a:extLst>
          </p:cNvPr>
          <p:cNvSpPr txBox="1"/>
          <p:nvPr/>
        </p:nvSpPr>
        <p:spPr>
          <a:xfrm>
            <a:off x="11303152" y="3250190"/>
            <a:ext cx="369332" cy="114050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fr-FR" sz="1200" dirty="0"/>
              <a:t>Tableau de Bord</a:t>
            </a:r>
          </a:p>
        </p:txBody>
      </p:sp>
      <p:sp>
        <p:nvSpPr>
          <p:cNvPr id="126" name="Sous-titre 2">
            <a:extLst>
              <a:ext uri="{FF2B5EF4-FFF2-40B4-BE49-F238E27FC236}">
                <a16:creationId xmlns:a16="http://schemas.microsoft.com/office/drawing/2014/main" id="{FD0FAFF2-93E2-412C-9A90-30AA8191D3DE}"/>
              </a:ext>
            </a:extLst>
          </p:cNvPr>
          <p:cNvSpPr txBox="1">
            <a:spLocks/>
          </p:cNvSpPr>
          <p:nvPr/>
        </p:nvSpPr>
        <p:spPr>
          <a:xfrm>
            <a:off x="64342" y="6600065"/>
            <a:ext cx="1897588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 : 06/03/2020, CMI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2FFECF3-C703-45B6-A26D-888AA1946911}"/>
              </a:ext>
            </a:extLst>
          </p:cNvPr>
          <p:cNvGrpSpPr/>
          <p:nvPr/>
        </p:nvGrpSpPr>
        <p:grpSpPr>
          <a:xfrm>
            <a:off x="7001384" y="3188306"/>
            <a:ext cx="2754123" cy="1482812"/>
            <a:chOff x="7001384" y="3188306"/>
            <a:chExt cx="2754123" cy="14828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A8431A-0716-4C92-9603-1C38D4A9922A}"/>
                </a:ext>
              </a:extLst>
            </p:cNvPr>
            <p:cNvSpPr/>
            <p:nvPr/>
          </p:nvSpPr>
          <p:spPr>
            <a:xfrm>
              <a:off x="7001384" y="3188306"/>
              <a:ext cx="2754123" cy="1482812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0F67465-C439-4602-8006-656E8C806EEA}"/>
                </a:ext>
              </a:extLst>
            </p:cNvPr>
            <p:cNvSpPr txBox="1"/>
            <p:nvPr/>
          </p:nvSpPr>
          <p:spPr>
            <a:xfrm>
              <a:off x="7870655" y="3735333"/>
              <a:ext cx="139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420C07-29D6-43BE-A2B7-D3020BC3C8AB}"/>
              </a:ext>
            </a:extLst>
          </p:cNvPr>
          <p:cNvSpPr/>
          <p:nvPr/>
        </p:nvSpPr>
        <p:spPr>
          <a:xfrm>
            <a:off x="2586896" y="3438190"/>
            <a:ext cx="1783254" cy="375194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7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7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327C-1FBD-49E6-8948-6D8B74F3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8" y="59517"/>
            <a:ext cx="11297891" cy="1331020"/>
          </a:xfrm>
        </p:spPr>
        <p:txBody>
          <a:bodyPr>
            <a:normAutofit/>
          </a:bodyPr>
          <a:lstStyle/>
          <a:p>
            <a:r>
              <a:rPr lang="fr-FR" b="1" dirty="0"/>
              <a:t>Pb </a:t>
            </a:r>
            <a:r>
              <a:rPr lang="fr-FR" b="1" dirty="0" err="1"/>
              <a:t>echappement</a:t>
            </a:r>
            <a:r>
              <a:rPr lang="fr-FR" b="1" dirty="0"/>
              <a:t> : </a:t>
            </a:r>
            <a:r>
              <a:rPr lang="fr-FR" dirty="0"/>
              <a:t>distance entre </a:t>
            </a:r>
            <a:r>
              <a:rPr lang="fr-FR" dirty="0" err="1"/>
              <a:t>echappement</a:t>
            </a:r>
            <a:r>
              <a:rPr lang="fr-FR" dirty="0"/>
              <a:t> et réservoir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54FCA-48C4-48AB-A0F1-10F0BE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68" y="2080524"/>
            <a:ext cx="7252075" cy="372128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C96515-950A-42B8-B590-25B19B4B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61" y="1836446"/>
            <a:ext cx="5801784" cy="4351338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765DEDA-6324-4451-BACF-5ECA89E8A298}"/>
              </a:ext>
            </a:extLst>
          </p:cNvPr>
          <p:cNvSpPr txBox="1">
            <a:spLocks/>
          </p:cNvSpPr>
          <p:nvPr/>
        </p:nvSpPr>
        <p:spPr>
          <a:xfrm>
            <a:off x="9698142" y="4558380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53 mm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440363A-822B-4ECA-86FE-DDE08495873B}"/>
              </a:ext>
            </a:extLst>
          </p:cNvPr>
          <p:cNvSpPr txBox="1">
            <a:spLocks/>
          </p:cNvSpPr>
          <p:nvPr/>
        </p:nvSpPr>
        <p:spPr>
          <a:xfrm>
            <a:off x="2134110" y="4148569"/>
            <a:ext cx="1717431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215 mm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721FAF-FF00-446E-9949-62C99023BB29}"/>
              </a:ext>
            </a:extLst>
          </p:cNvPr>
          <p:cNvCxnSpPr/>
          <p:nvPr/>
        </p:nvCxnSpPr>
        <p:spPr>
          <a:xfrm flipV="1">
            <a:off x="3993060" y="2878466"/>
            <a:ext cx="162320" cy="2369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9F0328D-37E9-40E9-A4F6-10C47CA82DBC}"/>
              </a:ext>
            </a:extLst>
          </p:cNvPr>
          <p:cNvCxnSpPr>
            <a:cxnSpLocks/>
          </p:cNvCxnSpPr>
          <p:nvPr/>
        </p:nvCxnSpPr>
        <p:spPr>
          <a:xfrm flipV="1">
            <a:off x="6789916" y="3846973"/>
            <a:ext cx="2370316" cy="12336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14B4713-45BB-46D4-A629-E69D705248D0}"/>
              </a:ext>
            </a:extLst>
          </p:cNvPr>
          <p:cNvCxnSpPr>
            <a:cxnSpLocks/>
          </p:cNvCxnSpPr>
          <p:nvPr/>
        </p:nvCxnSpPr>
        <p:spPr>
          <a:xfrm flipV="1">
            <a:off x="9511924" y="4039168"/>
            <a:ext cx="652434" cy="370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F1EE98E-21AF-4312-87DE-56A148F275E6}"/>
              </a:ext>
            </a:extLst>
          </p:cNvPr>
          <p:cNvCxnSpPr>
            <a:cxnSpLocks/>
          </p:cNvCxnSpPr>
          <p:nvPr/>
        </p:nvCxnSpPr>
        <p:spPr>
          <a:xfrm flipV="1">
            <a:off x="4140714" y="2193825"/>
            <a:ext cx="57951" cy="6294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493DAC54-3EB3-4D9A-973B-CCC7F93E1394}"/>
              </a:ext>
            </a:extLst>
          </p:cNvPr>
          <p:cNvSpPr txBox="1">
            <a:spLocks/>
          </p:cNvSpPr>
          <p:nvPr/>
        </p:nvSpPr>
        <p:spPr>
          <a:xfrm>
            <a:off x="7490596" y="4819491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200 mm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19BA1BE-0CEE-405E-8A12-8495514F2C00}"/>
              </a:ext>
            </a:extLst>
          </p:cNvPr>
          <p:cNvSpPr txBox="1">
            <a:spLocks/>
          </p:cNvSpPr>
          <p:nvPr/>
        </p:nvSpPr>
        <p:spPr>
          <a:xfrm>
            <a:off x="4419031" y="2314453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? &lt; 50 mm</a:t>
            </a:r>
          </a:p>
        </p:txBody>
      </p:sp>
    </p:spTree>
    <p:extLst>
      <p:ext uri="{BB962C8B-B14F-4D97-AF65-F5344CB8AC3E}">
        <p14:creationId xmlns:p14="http://schemas.microsoft.com/office/powerpoint/2010/main" val="382883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BABA36C-1CA8-4409-9DE5-EB1C2A0D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38" y="0"/>
            <a:ext cx="7147731" cy="43513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46574B-4A31-43C7-BF64-F2B0A39B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0"/>
            <a:ext cx="10515600" cy="1325563"/>
          </a:xfrm>
        </p:spPr>
        <p:txBody>
          <a:bodyPr/>
          <a:lstStyle/>
          <a:p>
            <a:r>
              <a:rPr lang="fr-FR" b="1" dirty="0"/>
              <a:t>Pb chaine/couronne et BAR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BFE815-42AC-48D3-912D-817972E9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112"/>
            <a:ext cx="6309360" cy="473202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59B2DA-3A1A-483F-B98A-05D4A440CE97}"/>
              </a:ext>
            </a:extLst>
          </p:cNvPr>
          <p:cNvSpPr txBox="1"/>
          <p:nvPr/>
        </p:nvSpPr>
        <p:spPr>
          <a:xfrm>
            <a:off x="6932814" y="4534435"/>
            <a:ext cx="458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Braum</a:t>
            </a:r>
            <a:r>
              <a:rPr lang="fr-FR" dirty="0"/>
              <a:t> tu es sur d’avoir pris en compte le fait que la chaine rentre dans les pignons de la couronne ? </a:t>
            </a:r>
          </a:p>
        </p:txBody>
      </p:sp>
    </p:spTree>
    <p:extLst>
      <p:ext uri="{BB962C8B-B14F-4D97-AF65-F5344CB8AC3E}">
        <p14:creationId xmlns:p14="http://schemas.microsoft.com/office/powerpoint/2010/main" val="3857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0EB9F-0E05-4379-BD97-7A602CF8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/>
              <a:t>Pb Couronne passage circlip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F28568-F9BD-4733-AD43-BF690153C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3" y="1035916"/>
            <a:ext cx="5853380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E8268-786D-400A-8150-A9DC6A3C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FC4A70-7184-48A2-885C-D71904D0C857}"/>
              </a:ext>
            </a:extLst>
          </p:cNvPr>
          <p:cNvSpPr txBox="1"/>
          <p:nvPr/>
        </p:nvSpPr>
        <p:spPr>
          <a:xfrm>
            <a:off x="523702" y="5744095"/>
            <a:ext cx="577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L’évidement que Bertrand houx n’avez pas fait pour éviter de l’usinage était en fait nécessaire pour assurer la place de passer correctement le circlip du </a:t>
            </a:r>
            <a:r>
              <a:rPr lang="fr-FR" dirty="0" err="1"/>
              <a:t>Drexler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E1F02009-81B4-4C2B-A421-9C94B5F7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" y="1536265"/>
            <a:ext cx="10634725" cy="315806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6FFAD397-444A-4C2E-8BA6-9889D632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" y="6422030"/>
            <a:ext cx="1254059" cy="307777"/>
          </a:xfrm>
        </p:spPr>
        <p:txBody>
          <a:bodyPr>
            <a:normAutofit fontScale="77500" lnSpcReduction="20000"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45E8D1C-A08F-4C0A-9217-CBE9D2266AF6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3CB31-D2D3-4ECF-84E3-00A61459058B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A8355A-A4C7-4D41-AB95-73E6C648DFC9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Features</a:t>
              </a:r>
              <a:endParaRPr lang="fr-FR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47B1674-EA0D-4332-974F-FBC0AEB4DA83}"/>
              </a:ext>
            </a:extLst>
          </p:cNvPr>
          <p:cNvGrpSpPr/>
          <p:nvPr/>
        </p:nvGrpSpPr>
        <p:grpSpPr>
          <a:xfrm>
            <a:off x="9755504" y="1534825"/>
            <a:ext cx="1839120" cy="3124855"/>
            <a:chOff x="9801013" y="1578279"/>
            <a:chExt cx="1815245" cy="3081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F295A-E012-4B8D-A328-AF3172551FE0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BCDB51F-5D8B-4D96-BA88-C5286291E943}"/>
                </a:ext>
              </a:extLst>
            </p:cNvPr>
            <p:cNvSpPr txBox="1"/>
            <p:nvPr/>
          </p:nvSpPr>
          <p:spPr>
            <a:xfrm>
              <a:off x="10092149" y="3327953"/>
              <a:ext cx="140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13A4-D628-41E1-BE5E-2FBD64A6D615}"/>
              </a:ext>
            </a:extLst>
          </p:cNvPr>
          <p:cNvSpPr/>
          <p:nvPr/>
        </p:nvSpPr>
        <p:spPr>
          <a:xfrm>
            <a:off x="959514" y="1578279"/>
            <a:ext cx="1617892" cy="308140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489E98-1AB2-454B-BC1B-5AE010A0C585}"/>
              </a:ext>
            </a:extLst>
          </p:cNvPr>
          <p:cNvSpPr txBox="1"/>
          <p:nvPr/>
        </p:nvSpPr>
        <p:spPr>
          <a:xfrm>
            <a:off x="1347540" y="2908203"/>
            <a:ext cx="12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Sector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7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CAED0A4-C8FA-4B92-92CF-731A99DAD731}"/>
              </a:ext>
            </a:extLst>
          </p:cNvPr>
          <p:cNvGrpSpPr/>
          <p:nvPr/>
        </p:nvGrpSpPr>
        <p:grpSpPr>
          <a:xfrm>
            <a:off x="9630554" y="5602942"/>
            <a:ext cx="1218045" cy="370861"/>
            <a:chOff x="7340131" y="5587589"/>
            <a:chExt cx="1218045" cy="37086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C6C0B8-8A42-4295-B5B9-ADA09F270A73}"/>
                </a:ext>
              </a:extLst>
            </p:cNvPr>
            <p:cNvSpPr/>
            <p:nvPr/>
          </p:nvSpPr>
          <p:spPr>
            <a:xfrm>
              <a:off x="7347842" y="5597856"/>
              <a:ext cx="1202625" cy="360594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6234D4E-B13D-4DCB-B8CC-66387093F426}"/>
                </a:ext>
              </a:extLst>
            </p:cNvPr>
            <p:cNvSpPr txBox="1"/>
            <p:nvPr/>
          </p:nvSpPr>
          <p:spPr>
            <a:xfrm>
              <a:off x="7340131" y="5587589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 7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2FFECF3-C703-45B6-A26D-888AA1946911}"/>
              </a:ext>
            </a:extLst>
          </p:cNvPr>
          <p:cNvGrpSpPr/>
          <p:nvPr/>
        </p:nvGrpSpPr>
        <p:grpSpPr>
          <a:xfrm>
            <a:off x="7001384" y="3188306"/>
            <a:ext cx="2754123" cy="1482812"/>
            <a:chOff x="7001384" y="3188306"/>
            <a:chExt cx="2754123" cy="14828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A8431A-0716-4C92-9603-1C38D4A9922A}"/>
                </a:ext>
              </a:extLst>
            </p:cNvPr>
            <p:cNvSpPr/>
            <p:nvPr/>
          </p:nvSpPr>
          <p:spPr>
            <a:xfrm>
              <a:off x="7001384" y="3188306"/>
              <a:ext cx="2754123" cy="1482812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0F67465-C439-4602-8006-656E8C806EEA}"/>
                </a:ext>
              </a:extLst>
            </p:cNvPr>
            <p:cNvSpPr txBox="1"/>
            <p:nvPr/>
          </p:nvSpPr>
          <p:spPr>
            <a:xfrm>
              <a:off x="7870655" y="3735333"/>
              <a:ext cx="139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235A119-6713-477A-BEE3-B0C7C9295792}"/>
              </a:ext>
            </a:extLst>
          </p:cNvPr>
          <p:cNvGrpSpPr/>
          <p:nvPr/>
        </p:nvGrpSpPr>
        <p:grpSpPr>
          <a:xfrm>
            <a:off x="7932363" y="1540696"/>
            <a:ext cx="1823141" cy="846574"/>
            <a:chOff x="7701975" y="1583195"/>
            <a:chExt cx="2092951" cy="846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2F680-432C-42F4-A67E-59F81128B0B0}"/>
                </a:ext>
              </a:extLst>
            </p:cNvPr>
            <p:cNvSpPr/>
            <p:nvPr/>
          </p:nvSpPr>
          <p:spPr>
            <a:xfrm>
              <a:off x="7701975" y="1583195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0CA4045-1956-4BBE-86FC-B1CC695CCFA8}"/>
                </a:ext>
              </a:extLst>
            </p:cNvPr>
            <p:cNvSpPr txBox="1"/>
            <p:nvPr/>
          </p:nvSpPr>
          <p:spPr>
            <a:xfrm>
              <a:off x="8133479" y="1829348"/>
              <a:ext cx="1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78AAA71-CCE4-49FF-87F3-6D54C279CBF2}"/>
              </a:ext>
            </a:extLst>
          </p:cNvPr>
          <p:cNvGrpSpPr/>
          <p:nvPr/>
        </p:nvGrpSpPr>
        <p:grpSpPr>
          <a:xfrm>
            <a:off x="5919900" y="1544511"/>
            <a:ext cx="2001454" cy="846574"/>
            <a:chOff x="5337405" y="1578280"/>
            <a:chExt cx="2092951" cy="846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FA79D-C385-40DD-80C7-A76526ADBA03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3CB572-0DFB-495D-B896-86EB74BD2AA8}"/>
                </a:ext>
              </a:extLst>
            </p:cNvPr>
            <p:cNvSpPr txBox="1"/>
            <p:nvPr/>
          </p:nvSpPr>
          <p:spPr>
            <a:xfrm>
              <a:off x="5607695" y="1790101"/>
              <a:ext cx="137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A6509-9B45-4692-989B-1B328C09C7BE}"/>
              </a:ext>
            </a:extLst>
          </p:cNvPr>
          <p:cNvGrpSpPr/>
          <p:nvPr/>
        </p:nvGrpSpPr>
        <p:grpSpPr>
          <a:xfrm>
            <a:off x="2599425" y="1544510"/>
            <a:ext cx="2715017" cy="1572650"/>
            <a:chOff x="2599425" y="1544510"/>
            <a:chExt cx="2592929" cy="15061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01FC1-3469-45E9-8133-CCEE96BEA0F1}"/>
                </a:ext>
              </a:extLst>
            </p:cNvPr>
            <p:cNvSpPr/>
            <p:nvPr/>
          </p:nvSpPr>
          <p:spPr>
            <a:xfrm>
              <a:off x="2599425" y="1544510"/>
              <a:ext cx="2592929" cy="150611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53AC406-6308-4219-B092-0BED5730C996}"/>
                </a:ext>
              </a:extLst>
            </p:cNvPr>
            <p:cNvSpPr txBox="1"/>
            <p:nvPr/>
          </p:nvSpPr>
          <p:spPr>
            <a:xfrm>
              <a:off x="3295405" y="2140826"/>
              <a:ext cx="1192107" cy="353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8EF10-B0D7-493F-8ABC-EC07A8C19837}"/>
              </a:ext>
            </a:extLst>
          </p:cNvPr>
          <p:cNvSpPr/>
          <p:nvPr/>
        </p:nvSpPr>
        <p:spPr>
          <a:xfrm>
            <a:off x="9123531" y="508000"/>
            <a:ext cx="677482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F6F12E-B549-4307-84CD-F8D219FF14CF}"/>
              </a:ext>
            </a:extLst>
          </p:cNvPr>
          <p:cNvSpPr/>
          <p:nvPr/>
        </p:nvSpPr>
        <p:spPr>
          <a:xfrm>
            <a:off x="8485208" y="485818"/>
            <a:ext cx="540136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02053E-E0A4-4C09-B97F-080EAC3BCA46}"/>
              </a:ext>
            </a:extLst>
          </p:cNvPr>
          <p:cNvSpPr/>
          <p:nvPr/>
        </p:nvSpPr>
        <p:spPr>
          <a:xfrm rot="16200000">
            <a:off x="507539" y="3896945"/>
            <a:ext cx="1231100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3954E1-EA0E-4A8D-9BC7-0ECA670DDE28}"/>
              </a:ext>
            </a:extLst>
          </p:cNvPr>
          <p:cNvSpPr/>
          <p:nvPr/>
        </p:nvSpPr>
        <p:spPr>
          <a:xfrm>
            <a:off x="1407495" y="4348367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AB1A0-48C8-4AC2-9DE9-640F7D478AB6}"/>
              </a:ext>
            </a:extLst>
          </p:cNvPr>
          <p:cNvSpPr/>
          <p:nvPr/>
        </p:nvSpPr>
        <p:spPr>
          <a:xfrm>
            <a:off x="1407495" y="3438191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D2E7F-F4D7-4CBC-8816-5EB5395F43B3}"/>
              </a:ext>
            </a:extLst>
          </p:cNvPr>
          <p:cNvSpPr/>
          <p:nvPr/>
        </p:nvSpPr>
        <p:spPr>
          <a:xfrm>
            <a:off x="1502231" y="2188169"/>
            <a:ext cx="487681" cy="648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8529F58-83C1-4926-BED7-C5B7F3F8ABC2}"/>
              </a:ext>
            </a:extLst>
          </p:cNvPr>
          <p:cNvGrpSpPr/>
          <p:nvPr/>
        </p:nvGrpSpPr>
        <p:grpSpPr>
          <a:xfrm>
            <a:off x="1574499" y="5594344"/>
            <a:ext cx="1324487" cy="395262"/>
            <a:chOff x="9801012" y="1578279"/>
            <a:chExt cx="1815246" cy="3081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7B5F93-D9BF-48C8-9BB3-B2D85D23C683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4D34AA-1E47-4FA0-B5DD-C27D03FD76DE}"/>
                </a:ext>
              </a:extLst>
            </p:cNvPr>
            <p:cNvSpPr txBox="1"/>
            <p:nvPr/>
          </p:nvSpPr>
          <p:spPr>
            <a:xfrm>
              <a:off x="9801012" y="1578279"/>
              <a:ext cx="1815245" cy="28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603A594-2C35-47FB-B899-6E004CAFDABF}"/>
              </a:ext>
            </a:extLst>
          </p:cNvPr>
          <p:cNvGrpSpPr/>
          <p:nvPr/>
        </p:nvGrpSpPr>
        <p:grpSpPr>
          <a:xfrm>
            <a:off x="3015976" y="5596241"/>
            <a:ext cx="1324486" cy="395262"/>
            <a:chOff x="7430356" y="1574806"/>
            <a:chExt cx="2092951" cy="8500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02813C-CF40-4BD8-882A-18F1D2DB768E}"/>
                </a:ext>
              </a:extLst>
            </p:cNvPr>
            <p:cNvSpPr/>
            <p:nvPr/>
          </p:nvSpPr>
          <p:spPr>
            <a:xfrm>
              <a:off x="7430356" y="1578280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3163B3E-F919-470E-8F78-CB1991EC8447}"/>
                </a:ext>
              </a:extLst>
            </p:cNvPr>
            <p:cNvSpPr txBox="1"/>
            <p:nvPr/>
          </p:nvSpPr>
          <p:spPr>
            <a:xfrm>
              <a:off x="7499904" y="1574806"/>
              <a:ext cx="1990821" cy="79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5B5AF29-4999-4E82-9451-A2D181E3CC20}"/>
              </a:ext>
            </a:extLst>
          </p:cNvPr>
          <p:cNvGrpSpPr/>
          <p:nvPr/>
        </p:nvGrpSpPr>
        <p:grpSpPr>
          <a:xfrm>
            <a:off x="4465108" y="5601461"/>
            <a:ext cx="1211332" cy="369332"/>
            <a:chOff x="5337405" y="1574804"/>
            <a:chExt cx="2092951" cy="8667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965A46-4A71-4564-ABA0-3191719BC424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A67A012-DDEE-4A5F-9328-5FD1B3C101DC}"/>
                </a:ext>
              </a:extLst>
            </p:cNvPr>
            <p:cNvSpPr txBox="1"/>
            <p:nvPr/>
          </p:nvSpPr>
          <p:spPr>
            <a:xfrm>
              <a:off x="5337405" y="1574804"/>
              <a:ext cx="2092951" cy="8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7480C09-90EA-4E32-AE5C-E011A39EA61D}"/>
              </a:ext>
            </a:extLst>
          </p:cNvPr>
          <p:cNvSpPr/>
          <p:nvPr/>
        </p:nvSpPr>
        <p:spPr>
          <a:xfrm>
            <a:off x="9979141" y="462237"/>
            <a:ext cx="2092951" cy="75799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8350B4A-0141-491A-B3B9-A3534523397C}"/>
              </a:ext>
            </a:extLst>
          </p:cNvPr>
          <p:cNvGrpSpPr/>
          <p:nvPr/>
        </p:nvGrpSpPr>
        <p:grpSpPr>
          <a:xfrm>
            <a:off x="7011587" y="5594344"/>
            <a:ext cx="1218045" cy="376450"/>
            <a:chOff x="6023357" y="5594344"/>
            <a:chExt cx="1218045" cy="37645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06C51-E520-4A34-B41B-54A903F8DE9D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8D104AE-CB20-4119-AD50-E876C3BA01C4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F14CE9C-1789-4E1E-A409-8937693C0423}"/>
              </a:ext>
            </a:extLst>
          </p:cNvPr>
          <p:cNvGrpSpPr/>
          <p:nvPr/>
        </p:nvGrpSpPr>
        <p:grpSpPr>
          <a:xfrm>
            <a:off x="8369599" y="5594344"/>
            <a:ext cx="1218045" cy="376450"/>
            <a:chOff x="6023357" y="5594344"/>
            <a:chExt cx="1218045" cy="376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51D81C1-FAF3-4B19-8ED8-41E8F40908F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81896FB-8215-45F6-AA19-EA6CB5E2C2FF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18CBD8-08C4-4E7B-8299-AF4CEAF4E728}"/>
              </a:ext>
            </a:extLst>
          </p:cNvPr>
          <p:cNvCxnSpPr>
            <a:cxnSpLocks/>
          </p:cNvCxnSpPr>
          <p:nvPr/>
        </p:nvCxnSpPr>
        <p:spPr>
          <a:xfrm>
            <a:off x="11751113" y="1529516"/>
            <a:ext cx="0" cy="1250604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6751731-8DE7-48B7-8E16-8AF908E2F871}"/>
              </a:ext>
            </a:extLst>
          </p:cNvPr>
          <p:cNvCxnSpPr>
            <a:cxnSpLocks/>
          </p:cNvCxnSpPr>
          <p:nvPr/>
        </p:nvCxnSpPr>
        <p:spPr>
          <a:xfrm>
            <a:off x="10898170" y="1470296"/>
            <a:ext cx="718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D705185-3C05-4544-9156-F0F6D3385E6D}"/>
              </a:ext>
            </a:extLst>
          </p:cNvPr>
          <p:cNvSpPr txBox="1"/>
          <p:nvPr/>
        </p:nvSpPr>
        <p:spPr>
          <a:xfrm>
            <a:off x="11729094" y="178684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372921-0784-467C-AC43-5024733FF732}"/>
              </a:ext>
            </a:extLst>
          </p:cNvPr>
          <p:cNvSpPr/>
          <p:nvPr/>
        </p:nvSpPr>
        <p:spPr>
          <a:xfrm>
            <a:off x="7867539" y="121402"/>
            <a:ext cx="540136" cy="442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3D5494-9827-4284-966C-4A9915FD2D49}"/>
              </a:ext>
            </a:extLst>
          </p:cNvPr>
          <p:cNvSpPr/>
          <p:nvPr/>
        </p:nvSpPr>
        <p:spPr>
          <a:xfrm>
            <a:off x="7128058" y="363342"/>
            <a:ext cx="352984" cy="400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380592D-B202-405C-9C47-E8D2508AB254}"/>
              </a:ext>
            </a:extLst>
          </p:cNvPr>
          <p:cNvSpPr txBox="1"/>
          <p:nvPr/>
        </p:nvSpPr>
        <p:spPr>
          <a:xfrm>
            <a:off x="11007235" y="119658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 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AA05-5117-426A-B582-65E4FA2A8FE2}"/>
              </a:ext>
            </a:extLst>
          </p:cNvPr>
          <p:cNvSpPr/>
          <p:nvPr/>
        </p:nvSpPr>
        <p:spPr>
          <a:xfrm>
            <a:off x="10756935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CBAD1-C1B0-47DC-A476-090A641B1201}"/>
              </a:ext>
            </a:extLst>
          </p:cNvPr>
          <p:cNvSpPr/>
          <p:nvPr/>
        </p:nvSpPr>
        <p:spPr>
          <a:xfrm>
            <a:off x="247861" y="5125128"/>
            <a:ext cx="174173" cy="3132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6F4B655-7C58-4C3D-BB77-35A5A3751D14}"/>
              </a:ext>
            </a:extLst>
          </p:cNvPr>
          <p:cNvSpPr txBox="1"/>
          <p:nvPr/>
        </p:nvSpPr>
        <p:spPr>
          <a:xfrm>
            <a:off x="540402" y="5096969"/>
            <a:ext cx="13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Machines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51EE5B6-D740-440E-BA19-2344E27E02F7}"/>
              </a:ext>
            </a:extLst>
          </p:cNvPr>
          <p:cNvCxnSpPr>
            <a:cxnSpLocks/>
          </p:cNvCxnSpPr>
          <p:nvPr/>
        </p:nvCxnSpPr>
        <p:spPr>
          <a:xfrm>
            <a:off x="9787325" y="1470296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3DC1E6-4CD4-4878-9AD9-54AA60933E96}"/>
              </a:ext>
            </a:extLst>
          </p:cNvPr>
          <p:cNvSpPr txBox="1"/>
          <p:nvPr/>
        </p:nvSpPr>
        <p:spPr>
          <a:xfrm>
            <a:off x="10106839" y="12067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B2C73-F62E-42A5-B5B8-AFBE8E305AE0}"/>
              </a:ext>
            </a:extLst>
          </p:cNvPr>
          <p:cNvSpPr/>
          <p:nvPr/>
        </p:nvSpPr>
        <p:spPr>
          <a:xfrm>
            <a:off x="10500579" y="1533500"/>
            <a:ext cx="133273" cy="14474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CEF57C86-4736-4887-993C-3334050C0B8F}"/>
              </a:ext>
            </a:extLst>
          </p:cNvPr>
          <p:cNvCxnSpPr>
            <a:cxnSpLocks/>
          </p:cNvCxnSpPr>
          <p:nvPr/>
        </p:nvCxnSpPr>
        <p:spPr>
          <a:xfrm>
            <a:off x="8260153" y="1460115"/>
            <a:ext cx="1024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3C7E3AE-9F1A-44A3-96F1-29E21E3FE617}"/>
              </a:ext>
            </a:extLst>
          </p:cNvPr>
          <p:cNvSpPr txBox="1"/>
          <p:nvPr/>
        </p:nvSpPr>
        <p:spPr>
          <a:xfrm>
            <a:off x="8525021" y="1190540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C90C4C2-8459-4E66-8357-ABA4D4FBF172}"/>
              </a:ext>
            </a:extLst>
          </p:cNvPr>
          <p:cNvCxnSpPr>
            <a:cxnSpLocks/>
          </p:cNvCxnSpPr>
          <p:nvPr/>
        </p:nvCxnSpPr>
        <p:spPr>
          <a:xfrm>
            <a:off x="9674021" y="4768471"/>
            <a:ext cx="22122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AB3C70D-4EF2-48BF-A65E-0632C17C5035}"/>
              </a:ext>
            </a:extLst>
          </p:cNvPr>
          <p:cNvSpPr txBox="1"/>
          <p:nvPr/>
        </p:nvSpPr>
        <p:spPr>
          <a:xfrm>
            <a:off x="11092336" y="478934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93B873C-C939-4758-BFBF-CD8222817500}"/>
              </a:ext>
            </a:extLst>
          </p:cNvPr>
          <p:cNvCxnSpPr>
            <a:cxnSpLocks/>
          </p:cNvCxnSpPr>
          <p:nvPr/>
        </p:nvCxnSpPr>
        <p:spPr>
          <a:xfrm>
            <a:off x="9880607" y="4761441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BD2CEA-29BC-42A1-992A-B38D1EB9B32F}"/>
              </a:ext>
            </a:extLst>
          </p:cNvPr>
          <p:cNvSpPr txBox="1"/>
          <p:nvPr/>
        </p:nvSpPr>
        <p:spPr>
          <a:xfrm>
            <a:off x="10270367" y="478192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AE36BB-6FEA-4708-B848-2ECDE3C9DEE1}"/>
              </a:ext>
            </a:extLst>
          </p:cNvPr>
          <p:cNvCxnSpPr>
            <a:cxnSpLocks/>
          </p:cNvCxnSpPr>
          <p:nvPr/>
        </p:nvCxnSpPr>
        <p:spPr>
          <a:xfrm flipV="1">
            <a:off x="11007235" y="4764164"/>
            <a:ext cx="587004" cy="430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D93C3B4-97C0-4161-9A8E-9B14CD065253}"/>
              </a:ext>
            </a:extLst>
          </p:cNvPr>
          <p:cNvSpPr txBox="1"/>
          <p:nvPr/>
        </p:nvSpPr>
        <p:spPr>
          <a:xfrm>
            <a:off x="9561087" y="48003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0,6 m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E9FA2637-8CA4-43B4-A594-CDCCD8BEE2C1}"/>
              </a:ext>
            </a:extLst>
          </p:cNvPr>
          <p:cNvCxnSpPr>
            <a:cxnSpLocks/>
          </p:cNvCxnSpPr>
          <p:nvPr/>
        </p:nvCxnSpPr>
        <p:spPr>
          <a:xfrm>
            <a:off x="9284241" y="4758763"/>
            <a:ext cx="389780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74C6E2C-1F27-401E-8676-577BA4F1C22F}"/>
              </a:ext>
            </a:extLst>
          </p:cNvPr>
          <p:cNvSpPr txBox="1"/>
          <p:nvPr/>
        </p:nvSpPr>
        <p:spPr>
          <a:xfrm>
            <a:off x="9271584" y="4789343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m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A7C3FDD-A9E1-41CA-B621-7E5CB92E5E8C}"/>
              </a:ext>
            </a:extLst>
          </p:cNvPr>
          <p:cNvCxnSpPr>
            <a:cxnSpLocks/>
          </p:cNvCxnSpPr>
          <p:nvPr/>
        </p:nvCxnSpPr>
        <p:spPr>
          <a:xfrm>
            <a:off x="8932985" y="4758763"/>
            <a:ext cx="32381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A2EC1F7-7137-4874-84AF-5D012F9555C1}"/>
              </a:ext>
            </a:extLst>
          </p:cNvPr>
          <p:cNvSpPr txBox="1"/>
          <p:nvPr/>
        </p:nvSpPr>
        <p:spPr>
          <a:xfrm>
            <a:off x="889425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0,8 m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419D2AC-3B09-4631-AAE9-DF1BF5DA857F}"/>
              </a:ext>
            </a:extLst>
          </p:cNvPr>
          <p:cNvCxnSpPr>
            <a:cxnSpLocks/>
          </p:cNvCxnSpPr>
          <p:nvPr/>
        </p:nvCxnSpPr>
        <p:spPr>
          <a:xfrm>
            <a:off x="7695098" y="4753229"/>
            <a:ext cx="1237887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B9465F8-B44D-4B78-A105-BFBCDC144D77}"/>
              </a:ext>
            </a:extLst>
          </p:cNvPr>
          <p:cNvSpPr txBox="1"/>
          <p:nvPr/>
        </p:nvSpPr>
        <p:spPr>
          <a:xfrm>
            <a:off x="8151065" y="4757354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F388205F-3A88-496A-8ECD-C2F8F9459ECC}"/>
              </a:ext>
            </a:extLst>
          </p:cNvPr>
          <p:cNvCxnSpPr>
            <a:cxnSpLocks/>
          </p:cNvCxnSpPr>
          <p:nvPr/>
        </p:nvCxnSpPr>
        <p:spPr>
          <a:xfrm>
            <a:off x="7496742" y="1455946"/>
            <a:ext cx="44164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68F11F0-B47E-4CA7-8FEF-E9B024E31262}"/>
              </a:ext>
            </a:extLst>
          </p:cNvPr>
          <p:cNvSpPr txBox="1"/>
          <p:nvPr/>
        </p:nvSpPr>
        <p:spPr>
          <a:xfrm>
            <a:off x="7448706" y="1170088"/>
            <a:ext cx="55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 m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978582-433A-4885-B233-2E5BD7C971A6}"/>
              </a:ext>
            </a:extLst>
          </p:cNvPr>
          <p:cNvSpPr/>
          <p:nvPr/>
        </p:nvSpPr>
        <p:spPr>
          <a:xfrm>
            <a:off x="964915" y="1869663"/>
            <a:ext cx="277877" cy="100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D2B56157-5F06-4DAD-A05A-602E6BBD4F30}"/>
              </a:ext>
            </a:extLst>
          </p:cNvPr>
          <p:cNvCxnSpPr>
            <a:cxnSpLocks/>
          </p:cNvCxnSpPr>
          <p:nvPr/>
        </p:nvCxnSpPr>
        <p:spPr>
          <a:xfrm>
            <a:off x="7042071" y="4752065"/>
            <a:ext cx="652259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07A32-D0F6-49B0-A724-000C959479DF}"/>
              </a:ext>
            </a:extLst>
          </p:cNvPr>
          <p:cNvSpPr txBox="1"/>
          <p:nvPr/>
        </p:nvSpPr>
        <p:spPr>
          <a:xfrm>
            <a:off x="719121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6A797-1188-4993-9A5E-3D4DB53A8F7D}"/>
              </a:ext>
            </a:extLst>
          </p:cNvPr>
          <p:cNvSpPr/>
          <p:nvPr/>
        </p:nvSpPr>
        <p:spPr>
          <a:xfrm>
            <a:off x="10959072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029F54-3E5C-42B4-ABEA-21577F5FCB17}"/>
              </a:ext>
            </a:extLst>
          </p:cNvPr>
          <p:cNvSpPr/>
          <p:nvPr/>
        </p:nvSpPr>
        <p:spPr>
          <a:xfrm>
            <a:off x="5111450" y="4377202"/>
            <a:ext cx="715914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7807FC-D703-417B-B860-5CD7E392AC31}"/>
              </a:ext>
            </a:extLst>
          </p:cNvPr>
          <p:cNvSpPr/>
          <p:nvPr/>
        </p:nvSpPr>
        <p:spPr>
          <a:xfrm>
            <a:off x="6394288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642B3C-01E9-41BC-83D3-E5B56B47BC54}"/>
              </a:ext>
            </a:extLst>
          </p:cNvPr>
          <p:cNvSpPr/>
          <p:nvPr/>
        </p:nvSpPr>
        <p:spPr>
          <a:xfrm>
            <a:off x="6597153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F1EE43-2333-4F38-AD23-AA33ECA2166D}"/>
              </a:ext>
            </a:extLst>
          </p:cNvPr>
          <p:cNvSpPr/>
          <p:nvPr/>
        </p:nvSpPr>
        <p:spPr>
          <a:xfrm>
            <a:off x="6798517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9A66099-61C2-4B36-BEFD-BAAD1D2A27BC}"/>
              </a:ext>
            </a:extLst>
          </p:cNvPr>
          <p:cNvSpPr/>
          <p:nvPr/>
        </p:nvSpPr>
        <p:spPr>
          <a:xfrm>
            <a:off x="5847406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6E287821-AA16-4A32-9E1D-1E3998234AB3}"/>
              </a:ext>
            </a:extLst>
          </p:cNvPr>
          <p:cNvCxnSpPr>
            <a:cxnSpLocks/>
          </p:cNvCxnSpPr>
          <p:nvPr/>
        </p:nvCxnSpPr>
        <p:spPr>
          <a:xfrm>
            <a:off x="785414" y="1578279"/>
            <a:ext cx="0" cy="3081403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9A33F9F-B2D3-4A16-9392-03FEDF53D017}"/>
              </a:ext>
            </a:extLst>
          </p:cNvPr>
          <p:cNvSpPr txBox="1"/>
          <p:nvPr/>
        </p:nvSpPr>
        <p:spPr>
          <a:xfrm>
            <a:off x="145075" y="2836784"/>
            <a:ext cx="8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7,5 m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743E318-5245-4234-888B-21DE69844DF2}"/>
              </a:ext>
            </a:extLst>
          </p:cNvPr>
          <p:cNvCxnSpPr>
            <a:cxnSpLocks/>
          </p:cNvCxnSpPr>
          <p:nvPr/>
        </p:nvCxnSpPr>
        <p:spPr>
          <a:xfrm>
            <a:off x="948504" y="5042494"/>
            <a:ext cx="10667986" cy="5047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514274-EFAF-42C8-BCE8-BC406664046E}"/>
              </a:ext>
            </a:extLst>
          </p:cNvPr>
          <p:cNvSpPr txBox="1"/>
          <p:nvPr/>
        </p:nvSpPr>
        <p:spPr>
          <a:xfrm>
            <a:off x="5757565" y="5096437"/>
            <a:ext cx="100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25,5 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22E0EB-D946-4E5F-AA31-8F6E01FCF918}"/>
              </a:ext>
            </a:extLst>
          </p:cNvPr>
          <p:cNvSpPr/>
          <p:nvPr/>
        </p:nvSpPr>
        <p:spPr>
          <a:xfrm>
            <a:off x="5908305" y="3159423"/>
            <a:ext cx="598607" cy="115182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21F51EB-1B43-4F92-B27F-C824114C1FA5}"/>
              </a:ext>
            </a:extLst>
          </p:cNvPr>
          <p:cNvGrpSpPr/>
          <p:nvPr/>
        </p:nvGrpSpPr>
        <p:grpSpPr>
          <a:xfrm>
            <a:off x="2584185" y="3813108"/>
            <a:ext cx="4416812" cy="846574"/>
            <a:chOff x="3052463" y="3813108"/>
            <a:chExt cx="1454609" cy="8465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8D9040-500C-4321-B270-8EB30599F438}"/>
                </a:ext>
              </a:extLst>
            </p:cNvPr>
            <p:cNvSpPr/>
            <p:nvPr/>
          </p:nvSpPr>
          <p:spPr>
            <a:xfrm>
              <a:off x="3052463" y="3813108"/>
              <a:ext cx="1454609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5FA8619-CC5D-4CAD-A204-9FCDA5B3BBA6}"/>
                </a:ext>
              </a:extLst>
            </p:cNvPr>
            <p:cNvSpPr txBox="1"/>
            <p:nvPr/>
          </p:nvSpPr>
          <p:spPr>
            <a:xfrm>
              <a:off x="3470757" y="3997028"/>
              <a:ext cx="75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474F342-955C-4F19-BACE-3C897FC14348}"/>
              </a:ext>
            </a:extLst>
          </p:cNvPr>
          <p:cNvGrpSpPr/>
          <p:nvPr/>
        </p:nvGrpSpPr>
        <p:grpSpPr>
          <a:xfrm>
            <a:off x="5774319" y="5589303"/>
            <a:ext cx="1229559" cy="393648"/>
            <a:chOff x="11195438" y="4748365"/>
            <a:chExt cx="3788872" cy="82039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03971E-50D1-4042-8ECD-66FB94DFF2B2}"/>
                </a:ext>
              </a:extLst>
            </p:cNvPr>
            <p:cNvSpPr/>
            <p:nvPr/>
          </p:nvSpPr>
          <p:spPr>
            <a:xfrm>
              <a:off x="11195438" y="4748365"/>
              <a:ext cx="3398661" cy="820398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2B9CDE9B-F8DD-4071-8B00-AEF209E4497A}"/>
                </a:ext>
              </a:extLst>
            </p:cNvPr>
            <p:cNvSpPr txBox="1"/>
            <p:nvPr/>
          </p:nvSpPr>
          <p:spPr>
            <a:xfrm>
              <a:off x="11277186" y="4825257"/>
              <a:ext cx="3707124" cy="70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217B28-7C18-46EA-9B00-596789287AF8}"/>
              </a:ext>
            </a:extLst>
          </p:cNvPr>
          <p:cNvSpPr/>
          <p:nvPr/>
        </p:nvSpPr>
        <p:spPr>
          <a:xfrm>
            <a:off x="-1" y="6313247"/>
            <a:ext cx="1989913" cy="5447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Sous-titre 2">
            <a:extLst>
              <a:ext uri="{FF2B5EF4-FFF2-40B4-BE49-F238E27FC236}">
                <a16:creationId xmlns:a16="http://schemas.microsoft.com/office/drawing/2014/main" id="{2DF33BAE-24F8-48E6-95C7-13906CFAF66D}"/>
              </a:ext>
            </a:extLst>
          </p:cNvPr>
          <p:cNvSpPr txBox="1">
            <a:spLocks/>
          </p:cNvSpPr>
          <p:nvPr/>
        </p:nvSpPr>
        <p:spPr>
          <a:xfrm>
            <a:off x="64343" y="6342128"/>
            <a:ext cx="1897588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20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  <a:endParaRPr lang="fr-FR" sz="12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4" name="Sous-titre 2">
            <a:extLst>
              <a:ext uri="{FF2B5EF4-FFF2-40B4-BE49-F238E27FC236}">
                <a16:creationId xmlns:a16="http://schemas.microsoft.com/office/drawing/2014/main" id="{18EE9549-80A0-41EE-973F-0450820A8D49}"/>
              </a:ext>
            </a:extLst>
          </p:cNvPr>
          <p:cNvSpPr txBox="1">
            <a:spLocks/>
          </p:cNvSpPr>
          <p:nvPr/>
        </p:nvSpPr>
        <p:spPr>
          <a:xfrm>
            <a:off x="64342" y="6600065"/>
            <a:ext cx="1897588" cy="30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1"/>
                </a:solidFill>
                <a:latin typeface="Raleway" panose="020B0503030101060003" pitchFamily="34" charset="0"/>
              </a:rPr>
              <a:t>Date</a:t>
            </a:r>
            <a:r>
              <a:rPr lang="fr-FR" sz="1200" dirty="0">
                <a:solidFill>
                  <a:schemeClr val="bg1"/>
                </a:solidFill>
                <a:latin typeface="Raleway" panose="020B0503030101060003" pitchFamily="34" charset="0"/>
              </a:rPr>
              <a:t> : 06/03/2020, CMI</a:t>
            </a:r>
          </a:p>
        </p:txBody>
      </p:sp>
    </p:spTree>
    <p:extLst>
      <p:ext uri="{BB962C8B-B14F-4D97-AF65-F5344CB8AC3E}">
        <p14:creationId xmlns:p14="http://schemas.microsoft.com/office/powerpoint/2010/main" val="34206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 -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I-1 : Always clean up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time</a:t>
            </a:r>
          </a:p>
          <a:p>
            <a:r>
              <a:rPr lang="fr-FR" dirty="0"/>
              <a:t>Rule I-2 : Put the </a:t>
            </a:r>
            <a:r>
              <a:rPr lang="fr-FR" dirty="0" err="1"/>
              <a:t>tools</a:t>
            </a:r>
            <a:r>
              <a:rPr lang="fr-FR" dirty="0"/>
              <a:t> back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/>
              <a:t>Rule I-3 :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messages on parts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if </a:t>
            </a:r>
            <a:r>
              <a:rPr lang="fr-FR" dirty="0" err="1"/>
              <a:t>necessary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- </a:t>
            </a:r>
            <a:r>
              <a:rPr lang="fr-FR" dirty="0" err="1"/>
              <a:t>Safety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II-1 : 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Rule II-2 : Always wear the </a:t>
            </a:r>
            <a:r>
              <a:rPr lang="fr-FR" dirty="0" err="1"/>
              <a:t>appropriate</a:t>
            </a:r>
            <a:r>
              <a:rPr lang="fr-FR" dirty="0"/>
              <a:t> protection </a:t>
            </a:r>
            <a:r>
              <a:rPr lang="fr-FR" dirty="0" err="1"/>
              <a:t>clothes</a:t>
            </a:r>
            <a:r>
              <a:rPr lang="fr-FR" dirty="0"/>
              <a:t> &amp; </a:t>
            </a:r>
            <a:r>
              <a:rPr lang="fr-FR" dirty="0" err="1"/>
              <a:t>shoes</a:t>
            </a:r>
            <a:endParaRPr lang="fr-FR" dirty="0"/>
          </a:p>
          <a:p>
            <a:r>
              <a:rPr lang="fr-FR" dirty="0"/>
              <a:t>Rule II-3 :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machining</a:t>
            </a:r>
            <a:r>
              <a:rPr lang="fr-FR" dirty="0"/>
              <a:t>, wear </a:t>
            </a:r>
            <a:r>
              <a:rPr lang="fr-FR" dirty="0" err="1"/>
              <a:t>safety</a:t>
            </a:r>
            <a:r>
              <a:rPr lang="fr-FR" dirty="0"/>
              <a:t> glasses and </a:t>
            </a:r>
            <a:r>
              <a:rPr lang="fr-FR" dirty="0" err="1"/>
              <a:t>gloves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2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Grinder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Drilling</a:t>
            </a:r>
            <a:r>
              <a:rPr lang="fr-FR" dirty="0"/>
              <a:t>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</a:t>
            </a:r>
            <a:r>
              <a:rPr lang="fr-FR" dirty="0" err="1"/>
              <a:t>metal</a:t>
            </a:r>
            <a:r>
              <a:rPr lang="fr-FR" dirty="0"/>
              <a:t> </a:t>
            </a:r>
            <a:r>
              <a:rPr lang="fr-FR" dirty="0" err="1"/>
              <a:t>shears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One </a:t>
            </a:r>
            <a:r>
              <a:rPr lang="fr-FR" dirty="0" err="1"/>
              <a:t>hydraulic</a:t>
            </a:r>
            <a:r>
              <a:rPr lang="fr-FR" dirty="0"/>
              <a:t> </a:t>
            </a:r>
            <a:r>
              <a:rPr lang="fr-FR" dirty="0" err="1"/>
              <a:t>press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4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slots (plates, </a:t>
            </a:r>
            <a:r>
              <a:rPr lang="fr-FR" dirty="0" err="1"/>
              <a:t>woods</a:t>
            </a:r>
            <a:r>
              <a:rPr lang="fr-FR" dirty="0"/>
              <a:t>, plain </a:t>
            </a:r>
            <a:r>
              <a:rPr lang="fr-FR" dirty="0" err="1"/>
              <a:t>material</a:t>
            </a:r>
            <a:r>
              <a:rPr lang="fr-FR" dirty="0"/>
              <a:t> &amp; </a:t>
            </a:r>
            <a:r>
              <a:rPr lang="fr-FR" dirty="0" err="1"/>
              <a:t>misc</a:t>
            </a:r>
            <a:r>
              <a:rPr lang="fr-FR" dirty="0"/>
              <a:t>.)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3616271" cy="595606"/>
            <a:chOff x="3197013" y="142241"/>
            <a:chExt cx="5777653" cy="595606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1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Machining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&amp; Storage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CA011D6-82FD-4AFB-853C-82B3EF3DB1DB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95AECB6-DAB6-4348-8B9B-D3EEDF02CE60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2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Electrical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Departement</a:t>
              </a:r>
              <a:endParaRPr lang="fr-FR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BAT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3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Assembly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Boxes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4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2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5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6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7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450</Words>
  <Application>Microsoft Office PowerPoint</Application>
  <PresentationFormat>Grand écran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Pb echappement : distance entre echappement et réservoir</vt:lpstr>
      <vt:lpstr>Pb chaine/couronne et BAR</vt:lpstr>
      <vt:lpstr>Pb Couronne passage circlip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Calixthe Matteï</cp:lastModifiedBy>
  <cp:revision>33</cp:revision>
  <dcterms:created xsi:type="dcterms:W3CDTF">2019-03-09T15:51:09Z</dcterms:created>
  <dcterms:modified xsi:type="dcterms:W3CDTF">2020-03-06T13:43:41Z</dcterms:modified>
</cp:coreProperties>
</file>