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519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50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31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25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560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359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62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04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503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491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55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758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94311" y="4555719"/>
            <a:ext cx="10258855" cy="690049"/>
          </a:xfrm>
        </p:spPr>
        <p:txBody>
          <a:bodyPr>
            <a:normAutofit/>
          </a:bodyPr>
          <a:lstStyle/>
          <a:p>
            <a:r>
              <a:rPr lang="fr-FR" sz="3600" b="1" dirty="0">
                <a:latin typeface="Century Gothic" panose="020B0502020202020204" pitchFamily="34" charset="0"/>
              </a:rPr>
              <a:t>Lancement du </a:t>
            </a:r>
            <a:r>
              <a:rPr lang="fr-FR" sz="3600" b="1" dirty="0" err="1">
                <a:latin typeface="Century Gothic" panose="020B0502020202020204" pitchFamily="34" charset="0"/>
              </a:rPr>
              <a:t>Rollout</a:t>
            </a:r>
            <a:endParaRPr lang="fr-FR" sz="3600" b="1" dirty="0">
              <a:latin typeface="Century Gothic" panose="020B0502020202020204" pitchFamily="34" charset="0"/>
            </a:endParaRP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986553" y="5393919"/>
            <a:ext cx="10258855" cy="690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>
                <a:latin typeface="Century Gothic" panose="020B0502020202020204" pitchFamily="34" charset="0"/>
              </a:rPr>
              <a:t>Vendredi 15 Février 2019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236" y="1874003"/>
            <a:ext cx="8068235" cy="214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735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et motivation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Organiser un événement majeur de saison</a:t>
            </a:r>
          </a:p>
          <a:p>
            <a:r>
              <a:rPr lang="fr-FR" dirty="0"/>
              <a:t>Demande expresse de F. </a:t>
            </a:r>
            <a:r>
              <a:rPr lang="fr-FR" dirty="0" err="1"/>
              <a:t>Debouck</a:t>
            </a:r>
            <a:endParaRPr lang="fr-FR" dirty="0"/>
          </a:p>
          <a:p>
            <a:r>
              <a:rPr lang="fr-FR" dirty="0"/>
              <a:t>Présenter le véhicule </a:t>
            </a:r>
            <a:r>
              <a:rPr lang="fr-FR" dirty="0" err="1"/>
              <a:t>Optimus</a:t>
            </a:r>
            <a:endParaRPr lang="fr-FR" dirty="0"/>
          </a:p>
          <a:p>
            <a:r>
              <a:rPr lang="fr-FR" dirty="0"/>
              <a:t>Remercier les sponsors</a:t>
            </a:r>
          </a:p>
          <a:p>
            <a:r>
              <a:rPr lang="fr-FR" dirty="0"/>
              <a:t>Lancer « officiellement » la saison d’essais</a:t>
            </a:r>
          </a:p>
          <a:p>
            <a:r>
              <a:rPr lang="fr-FR" dirty="0"/>
              <a:t>Créer de l’engouement autour de notre projet</a:t>
            </a:r>
          </a:p>
          <a:p>
            <a:r>
              <a:rPr lang="fr-FR" dirty="0"/>
              <a:t>Motiver toute l’équipe</a:t>
            </a:r>
          </a:p>
        </p:txBody>
      </p:sp>
    </p:spTree>
    <p:extLst>
      <p:ext uri="{BB962C8B-B14F-4D97-AF65-F5344CB8AC3E}">
        <p14:creationId xmlns:p14="http://schemas.microsoft.com/office/powerpoint/2010/main" val="1442857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297271" y="2011680"/>
            <a:ext cx="3689728" cy="4206240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Reste a déterminer :</a:t>
            </a:r>
          </a:p>
          <a:p>
            <a:r>
              <a:rPr lang="fr-FR" dirty="0"/>
              <a:t>Date ?</a:t>
            </a:r>
          </a:p>
          <a:p>
            <a:r>
              <a:rPr lang="fr-FR" dirty="0"/>
              <a:t>Invités ?</a:t>
            </a:r>
          </a:p>
          <a:p>
            <a:r>
              <a:rPr lang="fr-FR" dirty="0"/>
              <a:t>Presse ?</a:t>
            </a:r>
          </a:p>
          <a:p>
            <a:r>
              <a:rPr lang="fr-FR" dirty="0"/>
              <a:t>Lieu ?</a:t>
            </a:r>
          </a:p>
          <a:p>
            <a:r>
              <a:rPr lang="fr-FR" dirty="0"/>
              <a:t>Contenu ?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1595"/>
            <a:ext cx="6970759" cy="361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346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6253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Liste des volontaires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PTN</a:t>
            </a:r>
          </a:p>
          <a:p>
            <a:r>
              <a:rPr lang="fr-FR" dirty="0"/>
              <a:t>NGO</a:t>
            </a:r>
          </a:p>
          <a:p>
            <a:r>
              <a:rPr lang="fr-FR" dirty="0"/>
              <a:t>…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3240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Proposition de </a:t>
            </a:r>
            <a:r>
              <a:rPr lang="fr-FR"/>
              <a:t>timeline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202919" y="2011679"/>
            <a:ext cx="9784080" cy="4634155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Présentation EPSA (3min) + vidéos</a:t>
            </a:r>
          </a:p>
          <a:p>
            <a:r>
              <a:rPr lang="fr-FR" dirty="0"/>
              <a:t>Retour rapide sur </a:t>
            </a:r>
            <a:r>
              <a:rPr lang="fr-FR" dirty="0" err="1"/>
              <a:t>Vulcanix</a:t>
            </a:r>
            <a:r>
              <a:rPr lang="fr-FR" dirty="0"/>
              <a:t> et les années précédentes (2min)</a:t>
            </a:r>
          </a:p>
          <a:p>
            <a:r>
              <a:rPr lang="fr-FR" dirty="0"/>
              <a:t>Présentation des objectifs de notre projet (4min)</a:t>
            </a:r>
          </a:p>
          <a:p>
            <a:r>
              <a:rPr lang="fr-FR" dirty="0"/>
              <a:t>Présentation de nos moyens (humains, financiers, matériels) (4min)</a:t>
            </a:r>
          </a:p>
          <a:p>
            <a:r>
              <a:rPr lang="fr-FR" dirty="0"/>
              <a:t>Présentation de la conception détaillée de chaque département (3min/</a:t>
            </a:r>
            <a:r>
              <a:rPr lang="fr-FR" dirty="0" err="1"/>
              <a:t>dep</a:t>
            </a:r>
            <a:r>
              <a:rPr lang="fr-FR" dirty="0"/>
              <a:t>)</a:t>
            </a:r>
          </a:p>
          <a:p>
            <a:r>
              <a:rPr lang="fr-FR" dirty="0"/>
              <a:t>Vidéo d’intégration (elle arrive ^^)</a:t>
            </a:r>
          </a:p>
          <a:p>
            <a:r>
              <a:rPr lang="fr-FR" dirty="0"/>
              <a:t>Rapide passage sur la </a:t>
            </a:r>
            <a:r>
              <a:rPr lang="fr-FR" dirty="0" err="1"/>
              <a:t>prod</a:t>
            </a:r>
            <a:r>
              <a:rPr lang="fr-FR" dirty="0"/>
              <a:t>, l’</a:t>
            </a:r>
            <a:r>
              <a:rPr lang="fr-FR" dirty="0" err="1"/>
              <a:t>integration</a:t>
            </a:r>
            <a:r>
              <a:rPr lang="fr-FR" dirty="0"/>
              <a:t> (3min)</a:t>
            </a:r>
          </a:p>
          <a:p>
            <a:r>
              <a:rPr lang="fr-FR" dirty="0"/>
              <a:t>Remerciement (2min)</a:t>
            </a:r>
          </a:p>
          <a:p>
            <a:r>
              <a:rPr lang="fr-FR" dirty="0" err="1"/>
              <a:t>Teasing</a:t>
            </a:r>
            <a:r>
              <a:rPr lang="fr-FR" dirty="0"/>
              <a:t> (vidéos)</a:t>
            </a:r>
          </a:p>
          <a:p>
            <a:r>
              <a:rPr lang="fr-FR" dirty="0" err="1"/>
              <a:t>Unveilling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Durée totale : 30min + vidéos ~45min total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3976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QUI Inviter ?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202919" y="2011679"/>
            <a:ext cx="9784080" cy="4634155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Présentation EPSA (3min) + vidéos</a:t>
            </a:r>
          </a:p>
          <a:p>
            <a:r>
              <a:rPr lang="fr-FR" dirty="0"/>
              <a:t>Retour rapide sur </a:t>
            </a:r>
            <a:r>
              <a:rPr lang="fr-FR" dirty="0" err="1"/>
              <a:t>Vulcanix</a:t>
            </a:r>
            <a:r>
              <a:rPr lang="fr-FR" dirty="0"/>
              <a:t> et les années précédentes (2min)</a:t>
            </a:r>
          </a:p>
          <a:p>
            <a:r>
              <a:rPr lang="fr-FR" dirty="0"/>
              <a:t>Présentation des objectifs de notre projet (4min)</a:t>
            </a:r>
          </a:p>
          <a:p>
            <a:r>
              <a:rPr lang="fr-FR" dirty="0"/>
              <a:t>Présentation de nos moyens (humains, financiers, matériels) (4min)</a:t>
            </a:r>
          </a:p>
          <a:p>
            <a:r>
              <a:rPr lang="fr-FR" dirty="0"/>
              <a:t>Présentation de la conception détaillée de chaque département (3min/</a:t>
            </a:r>
            <a:r>
              <a:rPr lang="fr-FR" dirty="0" err="1"/>
              <a:t>dep</a:t>
            </a:r>
            <a:r>
              <a:rPr lang="fr-FR" dirty="0"/>
              <a:t>)</a:t>
            </a:r>
          </a:p>
          <a:p>
            <a:r>
              <a:rPr lang="fr-FR" dirty="0"/>
              <a:t>Vidéo d’intégration (elle arrive ^^)</a:t>
            </a:r>
          </a:p>
          <a:p>
            <a:r>
              <a:rPr lang="fr-FR" dirty="0"/>
              <a:t>Rapide passage sur la </a:t>
            </a:r>
            <a:r>
              <a:rPr lang="fr-FR" dirty="0" err="1"/>
              <a:t>prod</a:t>
            </a:r>
            <a:r>
              <a:rPr lang="fr-FR" dirty="0"/>
              <a:t>, l’</a:t>
            </a:r>
            <a:r>
              <a:rPr lang="fr-FR" dirty="0" err="1"/>
              <a:t>integration</a:t>
            </a:r>
            <a:r>
              <a:rPr lang="fr-FR" dirty="0"/>
              <a:t> (3min)</a:t>
            </a:r>
          </a:p>
          <a:p>
            <a:r>
              <a:rPr lang="fr-FR" dirty="0"/>
              <a:t>Remerciement (2min)</a:t>
            </a:r>
          </a:p>
          <a:p>
            <a:r>
              <a:rPr lang="fr-FR" dirty="0" err="1"/>
              <a:t>Teasing</a:t>
            </a:r>
            <a:r>
              <a:rPr lang="fr-FR" dirty="0"/>
              <a:t> (vidéos)</a:t>
            </a:r>
          </a:p>
          <a:p>
            <a:r>
              <a:rPr lang="fr-FR" dirty="0" err="1"/>
              <a:t>Unveilling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Durée totale : 30min + vidéos ~45min total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9595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Autres idées en vrac 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202919" y="2011679"/>
            <a:ext cx="9784080" cy="4634155"/>
          </a:xfrm>
        </p:spPr>
        <p:txBody>
          <a:bodyPr>
            <a:normAutofit/>
          </a:bodyPr>
          <a:lstStyle/>
          <a:p>
            <a:r>
              <a:rPr lang="fr-FR" dirty="0"/>
              <a:t>Petit mot de </a:t>
            </a:r>
            <a:r>
              <a:rPr lang="fr-FR" dirty="0" err="1"/>
              <a:t>debouck</a:t>
            </a:r>
            <a:endParaRPr lang="fr-FR" dirty="0"/>
          </a:p>
          <a:p>
            <a:r>
              <a:rPr lang="fr-FR" dirty="0"/>
              <a:t>Invitation d’anciens </a:t>
            </a:r>
            <a:r>
              <a:rPr lang="fr-FR" dirty="0" err="1"/>
              <a:t>epsamens</a:t>
            </a:r>
            <a:endParaRPr lang="fr-FR" dirty="0"/>
          </a:p>
          <a:p>
            <a:r>
              <a:rPr lang="fr-FR" dirty="0"/>
              <a:t>Roulage </a:t>
            </a:r>
          </a:p>
          <a:p>
            <a:r>
              <a:rPr lang="fr-FR" dirty="0"/>
              <a:t>Présence d’un max d’ancien véhicules</a:t>
            </a:r>
          </a:p>
          <a:p>
            <a:r>
              <a:rPr lang="fr-FR" dirty="0"/>
              <a:t>Invitation d’autres équipes FS françaises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76304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À bandes">
  <a:themeElements>
    <a:clrScheme name="À bandes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À bande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À bande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 de couleurs]]</Template>
  <TotalTime>390</TotalTime>
  <Words>257</Words>
  <Application>Microsoft Office PowerPoint</Application>
  <PresentationFormat>Grand écran</PresentationFormat>
  <Paragraphs>54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Century Gothic</vt:lpstr>
      <vt:lpstr>Corbel</vt:lpstr>
      <vt:lpstr>Wingdings</vt:lpstr>
      <vt:lpstr>À bandes</vt:lpstr>
      <vt:lpstr>Présentation PowerPoint</vt:lpstr>
      <vt:lpstr>Objectifs et motivation</vt:lpstr>
      <vt:lpstr>Format</vt:lpstr>
      <vt:lpstr>Date</vt:lpstr>
      <vt:lpstr>Liste des volontaires</vt:lpstr>
      <vt:lpstr>Proposition de timeline</vt:lpstr>
      <vt:lpstr>QUI Inviter ?</vt:lpstr>
      <vt:lpstr>Autres idées en vrac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 gameiro</dc:creator>
  <cp:lastModifiedBy>Paco TANCHON</cp:lastModifiedBy>
  <cp:revision>40</cp:revision>
  <dcterms:created xsi:type="dcterms:W3CDTF">2018-11-26T19:20:27Z</dcterms:created>
  <dcterms:modified xsi:type="dcterms:W3CDTF">2019-02-15T09:01:54Z</dcterms:modified>
</cp:coreProperties>
</file>