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C35-5908-4B2D-B5C8-393CB5047EDD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A1E2-889A-46D1-A26F-2E310718D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68.6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31%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Suspension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0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168Hz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0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10.5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</a:t>
            </a:r>
            <a:r>
              <a:rPr lang="fr-FR" sz="3600" b="1" dirty="0" smtClean="0">
                <a:latin typeface="Century Gothic" panose="020B0502020202020204" pitchFamily="34" charset="0"/>
              </a:rPr>
              <a:t>#4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smtClean="0">
                <a:latin typeface="Century Gothic" panose="020B0502020202020204" pitchFamily="34" charset="0"/>
              </a:rPr>
              <a:t>Mardi 18 </a:t>
            </a:r>
            <a:r>
              <a:rPr lang="fr-FR" sz="3200" dirty="0" smtClean="0">
                <a:latin typeface="Century Gothic" panose="020B0502020202020204" pitchFamily="34" charset="0"/>
              </a:rPr>
              <a:t>Décembre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an “upright driving position”, in side view the lap belt must be at an angle of </a:t>
            </a:r>
            <a:r>
              <a:rPr lang="en-US" dirty="0" smtClean="0"/>
              <a:t>between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40° and 60 to the horizontal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35° and 45° to the vertical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45° and 65° to the vertical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50° and 70° to the horizontal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43945" y="1733126"/>
            <a:ext cx="9784080" cy="474060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With "Pro-Ackermann" Steering the steering angle is bigger on the outer wheel.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 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True  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False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 Not </a:t>
            </a:r>
            <a:r>
              <a:rPr lang="en-US" sz="2400" dirty="0"/>
              <a:t>related with the steering </a:t>
            </a:r>
            <a:r>
              <a:rPr lang="en-US" sz="2400" dirty="0" smtClean="0"/>
              <a:t>handle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2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minimum thread depth of the wet tires 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1,6mm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2,0mm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2,4mm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smtClean="0"/>
              <a:t>3,0mm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9548" y="2067797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smtClean="0"/>
              <a:t>of those assertions is true ?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09548" y="2585537"/>
            <a:ext cx="117708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 smtClean="0"/>
              <a:t>The upper member must connect the main hoop and the front hoop. It must be at a height between 250mm and 320mm above the lowest inside chassis point between the front and main hoop.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The upper member must connect the main hoop and the front hoop. It must be at a height between </a:t>
            </a:r>
            <a:r>
              <a:rPr lang="en-US" sz="2000" dirty="0" smtClean="0"/>
              <a:t>240mm </a:t>
            </a:r>
            <a:r>
              <a:rPr lang="en-US" sz="2000" dirty="0"/>
              <a:t>and 320mm above the lowest inside chassis point between the front and main hoop.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/>
              <a:t>The upper member must connect the main hoop and the front hoop. It must be at a height between </a:t>
            </a:r>
            <a:r>
              <a:rPr lang="en-US" sz="2000" dirty="0" smtClean="0"/>
              <a:t>320mm </a:t>
            </a:r>
            <a:r>
              <a:rPr lang="en-US" sz="2000" dirty="0"/>
              <a:t>and </a:t>
            </a:r>
            <a:r>
              <a:rPr lang="en-US" sz="2000" dirty="0" smtClean="0"/>
              <a:t>240mm </a:t>
            </a:r>
            <a:r>
              <a:rPr lang="en-US" sz="2000" dirty="0"/>
              <a:t>above the lowest inside chassis point between the front and main hoop.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/>
              <a:t>The upper member must connect the main hoop and the front hoop. It must be at a height between </a:t>
            </a:r>
            <a:r>
              <a:rPr lang="en-US" sz="2000" dirty="0" smtClean="0"/>
              <a:t>240mm </a:t>
            </a:r>
            <a:r>
              <a:rPr lang="en-US" sz="2000" dirty="0"/>
              <a:t>and 320mm above the lowest inside chassis point between the front </a:t>
            </a:r>
            <a:r>
              <a:rPr lang="en-US" sz="2000" dirty="0" smtClean="0"/>
              <a:t>bulkhead and </a:t>
            </a:r>
            <a:r>
              <a:rPr lang="en-US" sz="2000" dirty="0"/>
              <a:t>main hoop.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degrees of freedom has one </a:t>
            </a:r>
            <a:r>
              <a:rPr lang="en-US" sz="2400" dirty="0" err="1" smtClean="0"/>
              <a:t>isoparametric</a:t>
            </a:r>
            <a:r>
              <a:rPr lang="en-US" sz="2400" dirty="0" smtClean="0"/>
              <a:t> quadratic tetrahedron finite element ?</a:t>
            </a:r>
            <a:endParaRPr lang="en-US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037556" y="3509177"/>
            <a:ext cx="7595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30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20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25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Which of the followings are important for Business Plan Presentation judging 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476783" y="2927286"/>
            <a:ext cx="9510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None of the following statement are correct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Plan must relate to specific prototype, actual quality of prototype itself does matter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Plan must relate to specific prototype, actual prototype should be presented live to judges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Plan must relate to specific prototype, actual quality of prototype itself does not 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32756" y="2011680"/>
            <a:ext cx="11538065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On a three lane motorway there is a speed limit of 80kph in a construction site. Three cars are driving parallel with this speed. One has a 2.0L naturally aspired gasoline engine with 200 Nm torque @ 4000rpm. The second has a 2.0 turbodiesel with 400Nm torque @2000rpm. The third has a 1.6L naturally aspired gasoline engine with 90kW @ 7000rpm. As the speed limit ends all drivers have selected a gear ratio so that the engines are revving at the above mentioned speed, and push the accelerator fully. Which car has the best initial acceleration ? (transient behavior is not regarded)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Car 1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Car 2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Car 3</a:t>
            </a:r>
            <a:endParaRPr lang="en-US" sz="2400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26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#6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kind</a:t>
            </a:r>
            <a:r>
              <a:rPr lang="fr-FR" sz="2400" dirty="0" smtClean="0"/>
              <a:t> of post </a:t>
            </a:r>
            <a:r>
              <a:rPr lang="fr-FR" sz="2400" dirty="0" err="1" smtClean="0"/>
              <a:t>processing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to </a:t>
            </a:r>
            <a:r>
              <a:rPr lang="fr-FR" sz="2400" dirty="0" err="1" smtClean="0"/>
              <a:t>remove</a:t>
            </a:r>
            <a:r>
              <a:rPr lang="fr-FR" sz="2400" dirty="0" smtClean="0"/>
              <a:t> </a:t>
            </a:r>
            <a:r>
              <a:rPr lang="fr-FR" sz="2400" dirty="0" err="1" smtClean="0"/>
              <a:t>acceleration</a:t>
            </a:r>
            <a:r>
              <a:rPr lang="fr-FR" sz="2400" dirty="0" smtClean="0"/>
              <a:t> </a:t>
            </a:r>
            <a:r>
              <a:rPr lang="fr-FR" sz="2400" dirty="0" err="1" smtClean="0"/>
              <a:t>spikes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the IAD data ?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10ms FIR </a:t>
            </a:r>
            <a:r>
              <a:rPr lang="fr-FR" sz="2400" dirty="0" err="1" smtClean="0"/>
              <a:t>Filter</a:t>
            </a:r>
            <a:r>
              <a:rPr lang="fr-FR" sz="2400" dirty="0" smtClean="0"/>
              <a:t> (ISO-19575)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  </a:t>
            </a:r>
            <a:r>
              <a:rPr lang="fr-FR" sz="2400" dirty="0" smtClean="0"/>
              <a:t>3rd </a:t>
            </a:r>
            <a:r>
              <a:rPr lang="fr-FR" sz="2400" dirty="0" err="1" smtClean="0"/>
              <a:t>Order</a:t>
            </a:r>
            <a:r>
              <a:rPr lang="fr-FR" sz="2400" dirty="0" smtClean="0"/>
              <a:t> 100Hz </a:t>
            </a:r>
            <a:r>
              <a:rPr lang="fr-FR" sz="2400" dirty="0" err="1" smtClean="0"/>
              <a:t>lowpass</a:t>
            </a:r>
            <a:r>
              <a:rPr lang="fr-FR" sz="2400" dirty="0" smtClean="0"/>
              <a:t> </a:t>
            </a:r>
            <a:r>
              <a:rPr lang="fr-FR" sz="2400" dirty="0" err="1" smtClean="0"/>
              <a:t>Butterworth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Class 60 </a:t>
            </a:r>
            <a:r>
              <a:rPr lang="fr-FR" sz="2400" dirty="0" err="1" smtClean="0"/>
              <a:t>filter</a:t>
            </a:r>
            <a:r>
              <a:rPr lang="fr-FR" sz="2400" dirty="0" smtClean="0"/>
              <a:t> (SAE-J211)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err="1" smtClean="0"/>
              <a:t>Any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previous</a:t>
            </a:r>
            <a:r>
              <a:rPr lang="fr-FR" sz="2400" dirty="0" smtClean="0"/>
              <a:t> </a:t>
            </a:r>
            <a:r>
              <a:rPr lang="fr-FR" sz="2400" dirty="0" err="1" smtClean="0"/>
              <a:t>ones</a:t>
            </a: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  None of </a:t>
            </a:r>
            <a:r>
              <a:rPr lang="fr-FR" sz="2400" dirty="0" err="1" smtClean="0"/>
              <a:t>those</a:t>
            </a:r>
            <a:r>
              <a:rPr lang="fr-FR" sz="2400" dirty="0" smtClean="0"/>
              <a:t>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7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5" name="Espace réservé du contenu 1"/>
          <p:cNvSpPr txBox="1">
            <a:spLocks/>
          </p:cNvSpPr>
          <p:nvPr/>
        </p:nvSpPr>
        <p:spPr>
          <a:xfrm>
            <a:off x="1243945" y="2134171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Identify the type of milling cutter shown in the figure above</a:t>
            </a:r>
          </a:p>
          <a:p>
            <a:pPr marL="0" indent="0">
              <a:buNone/>
            </a:pPr>
            <a:r>
              <a:rPr lang="en-US" sz="2400" dirty="0"/>
              <a:t>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Slot </a:t>
            </a:r>
            <a:r>
              <a:rPr lang="en-US" sz="2400" dirty="0"/>
              <a:t>drill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End </a:t>
            </a:r>
            <a:r>
              <a:rPr lang="en-US" sz="2400" dirty="0"/>
              <a:t>mill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Side </a:t>
            </a:r>
            <a:r>
              <a:rPr lang="en-US" sz="2400" dirty="0"/>
              <a:t>and face cutter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Shell </a:t>
            </a:r>
            <a:r>
              <a:rPr lang="en-US" sz="2400" dirty="0"/>
              <a:t>end mill cutter</a:t>
            </a:r>
            <a:endParaRPr lang="fr-FR" sz="2400" dirty="0" smtClean="0"/>
          </a:p>
          <a:p>
            <a:pPr marL="0" indent="0">
              <a:buFont typeface="Wingdings" pitchFamily="2" charset="2"/>
              <a:buNone/>
            </a:pP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189" y="2730436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firewall must cover any line of sight between the parts mentioned in T 4.8.1 and any </a:t>
            </a:r>
            <a:r>
              <a:rPr lang="en-US" sz="2400" dirty="0" smtClean="0"/>
              <a:t>part of </a:t>
            </a:r>
            <a:r>
              <a:rPr lang="en-US" sz="2400" dirty="0"/>
              <a:t>the tallest driver 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en-US" sz="2400" dirty="0"/>
              <a:t>below a plane </a:t>
            </a:r>
            <a:r>
              <a:rPr lang="en-US" sz="2400" dirty="0" smtClean="0"/>
              <a:t>50 </a:t>
            </a:r>
            <a:r>
              <a:rPr lang="en-US" sz="2400" dirty="0"/>
              <a:t>mm above the bottom of the helmet.</a:t>
            </a:r>
            <a:r>
              <a:rPr lang="fr-FR" sz="2400" dirty="0"/>
              <a:t> 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below </a:t>
            </a:r>
            <a:r>
              <a:rPr lang="en-US" sz="2400" dirty="0"/>
              <a:t>a plane 100 mm above the bottom of the helmet.</a:t>
            </a:r>
            <a:r>
              <a:rPr lang="fr-FR" sz="2400" dirty="0"/>
              <a:t> 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en-US" sz="2400" dirty="0" smtClean="0"/>
              <a:t>below </a:t>
            </a:r>
            <a:r>
              <a:rPr lang="en-US" sz="2400" dirty="0"/>
              <a:t>a plane 100 mm above the </a:t>
            </a:r>
            <a:r>
              <a:rPr lang="en-US" sz="2400" dirty="0" smtClean="0"/>
              <a:t>top </a:t>
            </a:r>
            <a:r>
              <a:rPr lang="en-US" sz="2400" dirty="0"/>
              <a:t>of the helmet.</a:t>
            </a:r>
            <a:r>
              <a:rPr lang="fr-FR" sz="2400" dirty="0"/>
              <a:t> 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below </a:t>
            </a:r>
            <a:r>
              <a:rPr lang="en-US" sz="2400" dirty="0"/>
              <a:t>a plane 100 mm above the bottom of the </a:t>
            </a:r>
            <a:r>
              <a:rPr lang="en-US" sz="2400" dirty="0" smtClean="0"/>
              <a:t>headrest.</a:t>
            </a: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32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511</TotalTime>
  <Words>634</Words>
  <Application>Microsoft Office PowerPoint</Application>
  <PresentationFormat>Grand écran</PresentationFormat>
  <Paragraphs>90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43</cp:revision>
  <dcterms:created xsi:type="dcterms:W3CDTF">2018-11-26T19:20:27Z</dcterms:created>
  <dcterms:modified xsi:type="dcterms:W3CDTF">2018-12-18T12:22:43Z</dcterms:modified>
</cp:coreProperties>
</file>