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Présentation organisation post TOP COPEAU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Mardi 27 Novembre 2018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Choix de la </a:t>
            </a:r>
            <a:r>
              <a:rPr lang="fr-FR" b="1" dirty="0" err="1" smtClean="0">
                <a:latin typeface="Century Gothic" panose="020B0502020202020204" pitchFamily="34" charset="0"/>
              </a:rPr>
              <a:t>compétion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56" y="2314575"/>
            <a:ext cx="8115300" cy="360045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945" y="302223"/>
            <a:ext cx="8302028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Entrainement pour les </a:t>
            </a:r>
            <a:r>
              <a:rPr lang="fr-FR" b="1" dirty="0" err="1" smtClean="0">
                <a:latin typeface="Century Gothic" panose="020B0502020202020204" pitchFamily="34" charset="0"/>
              </a:rPr>
              <a:t>quizzs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7" y="2039353"/>
            <a:ext cx="11451144" cy="1840583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79" y="4053731"/>
            <a:ext cx="3534659" cy="198824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528511" y="4309011"/>
            <a:ext cx="5702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A chaque début de séance le mardi pour les 2As</a:t>
            </a:r>
          </a:p>
          <a:p>
            <a:r>
              <a:rPr lang="fr-FR" dirty="0" smtClean="0">
                <a:latin typeface="Century Gothic" panose="020B0502020202020204" pitchFamily="34" charset="0"/>
              </a:rPr>
              <a:t> et le mercredi pour les </a:t>
            </a:r>
            <a:r>
              <a:rPr lang="fr-FR" dirty="0">
                <a:latin typeface="Century Gothic" panose="020B0502020202020204" pitchFamily="34" charset="0"/>
              </a:rPr>
              <a:t>0</a:t>
            </a:r>
            <a:r>
              <a:rPr lang="fr-FR" dirty="0" smtClean="0">
                <a:latin typeface="Century Gothic" panose="020B0502020202020204" pitchFamily="34" charset="0"/>
              </a:rPr>
              <a:t>As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28511" y="5111116"/>
            <a:ext cx="61847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Bien lire le règlement FSAE et FSG pour tout le monde </a:t>
            </a:r>
          </a:p>
          <a:p>
            <a:r>
              <a:rPr lang="fr-FR" b="1" dirty="0" smtClean="0">
                <a:latin typeface="Century Gothic" panose="020B0502020202020204" pitchFamily="34" charset="0"/>
              </a:rPr>
              <a:t>car </a:t>
            </a:r>
            <a:r>
              <a:rPr lang="fr-FR" sz="28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pas de quizz = pas de </a:t>
            </a:r>
            <a:r>
              <a:rPr lang="fr-FR" sz="2800" b="1" dirty="0" err="1" smtClean="0">
                <a:solidFill>
                  <a:srgbClr val="FF0000"/>
                </a:solidFill>
                <a:latin typeface="Century Gothic" panose="020B0502020202020204" pitchFamily="34" charset="0"/>
              </a:rPr>
              <a:t>compét</a:t>
            </a:r>
            <a:r>
              <a:rPr lang="fr-FR" sz="28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’ !</a:t>
            </a:r>
            <a:endParaRPr lang="fr-FR" sz="2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6502" y="232159"/>
            <a:ext cx="3716913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Mise en plan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0875" y="2180641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Mettre les mises en plan dans le dossier 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58" y="2021725"/>
            <a:ext cx="5987733" cy="4206875"/>
          </a:xfr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7" y="2733928"/>
            <a:ext cx="3019687" cy="310927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3542982"/>
            <a:ext cx="5559228" cy="105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6264" y="238194"/>
            <a:ext cx="5710677" cy="1508760"/>
          </a:xfrm>
        </p:spPr>
        <p:txBody>
          <a:bodyPr/>
          <a:lstStyle/>
          <a:p>
            <a:pPr algn="ctr"/>
            <a:r>
              <a:rPr lang="fr-FR" b="1" dirty="0" smtClean="0">
                <a:latin typeface="Century Gothic" panose="020B0502020202020204" pitchFamily="34" charset="0"/>
              </a:rPr>
              <a:t>Réalisation de DEVIS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0875" y="2180641"/>
            <a:ext cx="111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Mettre vos devis au format </a:t>
            </a:r>
            <a:r>
              <a:rPr lang="fr-FR" dirty="0" err="1" smtClean="0">
                <a:latin typeface="Century Gothic" panose="020B0502020202020204" pitchFamily="34" charset="0"/>
              </a:rPr>
              <a:t>pdf</a:t>
            </a:r>
            <a:r>
              <a:rPr lang="fr-FR" dirty="0" smtClean="0">
                <a:latin typeface="Century Gothic" panose="020B0502020202020204" pitchFamily="34" charset="0"/>
              </a:rPr>
              <a:t> dans le bon dossier et prévenir Yohan. Il y a aussi un </a:t>
            </a:r>
            <a:r>
              <a:rPr lang="fr-FR" dirty="0">
                <a:latin typeface="Century Gothic" panose="020B0502020202020204" pitchFamily="34" charset="0"/>
              </a:rPr>
              <a:t>E</a:t>
            </a:r>
            <a:r>
              <a:rPr lang="fr-FR" dirty="0" smtClean="0">
                <a:latin typeface="Century Gothic" panose="020B0502020202020204" pitchFamily="34" charset="0"/>
              </a:rPr>
              <a:t>xcel à remplir.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43" y="2579477"/>
            <a:ext cx="2965602" cy="272429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0" y="2549973"/>
            <a:ext cx="2758364" cy="35159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24" y="2654405"/>
            <a:ext cx="4190684" cy="39352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7"/>
          <a:stretch/>
        </p:blipFill>
        <p:spPr>
          <a:xfrm>
            <a:off x="3473289" y="5333272"/>
            <a:ext cx="4286973" cy="12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762" y="238194"/>
            <a:ext cx="11458322" cy="1508760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Century Gothic" panose="020B0502020202020204" pitchFamily="34" charset="0"/>
              </a:rPr>
              <a:t>Rangement de Bron et </a:t>
            </a:r>
            <a:br>
              <a:rPr lang="fr-FR" b="1" dirty="0" smtClean="0">
                <a:latin typeface="Century Gothic" panose="020B0502020202020204" pitchFamily="34" charset="0"/>
              </a:rPr>
            </a:br>
            <a:r>
              <a:rPr lang="fr-FR" b="1" dirty="0" smtClean="0">
                <a:latin typeface="Century Gothic" panose="020B0502020202020204" pitchFamily="34" charset="0"/>
              </a:rPr>
              <a:t>Entrainement Pilote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50367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entury Gothic" panose="020B0502020202020204" pitchFamily="34" charset="0"/>
              </a:rPr>
              <a:t>On va organiser des séance de rangement de Bron</a:t>
            </a:r>
          </a:p>
          <a:p>
            <a:pPr marL="0" indent="0">
              <a:buNone/>
            </a:pPr>
            <a:r>
              <a:rPr lang="fr-FR" dirty="0" smtClean="0">
                <a:latin typeface="Century Gothic" panose="020B0502020202020204" pitchFamily="34" charset="0"/>
              </a:rPr>
              <a:t>Définir un responsable de Bron </a:t>
            </a:r>
          </a:p>
          <a:p>
            <a:pPr marL="0" indent="0">
              <a:buNone/>
            </a:pPr>
            <a:endParaRPr lang="fr-FR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Century Gothic" panose="020B0502020202020204" pitchFamily="34" charset="0"/>
              </a:rPr>
              <a:t>Entrainement pilote avec karting et essais sur </a:t>
            </a:r>
            <a:r>
              <a:rPr lang="fr-FR" dirty="0" err="1" smtClean="0">
                <a:latin typeface="Century Gothic" panose="020B0502020202020204" pitchFamily="34" charset="0"/>
              </a:rPr>
              <a:t>Vulcanix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71" y="3964721"/>
            <a:ext cx="3887016" cy="25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8355" y="284176"/>
            <a:ext cx="8135290" cy="1508760"/>
          </a:xfrm>
        </p:spPr>
        <p:txBody>
          <a:bodyPr/>
          <a:lstStyle/>
          <a:p>
            <a:pPr algn="ctr"/>
            <a:r>
              <a:rPr lang="fr-FR" dirty="0" smtClean="0"/>
              <a:t>Choix sur changement de LOGO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86" y="1986365"/>
            <a:ext cx="8300622" cy="1618621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6" y="3911115"/>
            <a:ext cx="7783752" cy="16377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72156" y="5923370"/>
            <a:ext cx="777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Century Gothic" panose="020B0502020202020204" pitchFamily="34" charset="0"/>
              </a:rPr>
              <a:t>Logo de </a:t>
            </a:r>
            <a:r>
              <a:rPr lang="fr-FR" sz="2800" b="1" dirty="0" err="1">
                <a:latin typeface="Century Gothic" panose="020B0502020202020204" pitchFamily="34" charset="0"/>
              </a:rPr>
              <a:t>O</a:t>
            </a:r>
            <a:r>
              <a:rPr lang="fr-FR" sz="2800" b="1" dirty="0" err="1" smtClean="0">
                <a:latin typeface="Century Gothic" panose="020B0502020202020204" pitchFamily="34" charset="0"/>
              </a:rPr>
              <a:t>ptimus</a:t>
            </a:r>
            <a:r>
              <a:rPr lang="fr-FR" sz="2800" b="1" dirty="0" smtClean="0">
                <a:latin typeface="Century Gothic" panose="020B0502020202020204" pitchFamily="34" charset="0"/>
              </a:rPr>
              <a:t> en réalisation par la PAO !</a:t>
            </a:r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57</TotalTime>
  <Words>132</Words>
  <Application>Microsoft Office PowerPoint</Application>
  <PresentationFormat>Grand écran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Century Gothic</vt:lpstr>
      <vt:lpstr>Corbel</vt:lpstr>
      <vt:lpstr>Wingdings</vt:lpstr>
      <vt:lpstr>À bandes</vt:lpstr>
      <vt:lpstr>Présentation PowerPoint</vt:lpstr>
      <vt:lpstr>Choix de la compétion</vt:lpstr>
      <vt:lpstr>Entrainement pour les quizzs</vt:lpstr>
      <vt:lpstr>Mise en plan</vt:lpstr>
      <vt:lpstr>Réalisation de DEVIS</vt:lpstr>
      <vt:lpstr>Rangement de Bron et  Entrainement Pilote</vt:lpstr>
      <vt:lpstr>Choix sur changement de LOGO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nicolas gameiro</cp:lastModifiedBy>
  <cp:revision>7</cp:revision>
  <dcterms:created xsi:type="dcterms:W3CDTF">2018-11-26T19:20:27Z</dcterms:created>
  <dcterms:modified xsi:type="dcterms:W3CDTF">2018-11-26T20:17:32Z</dcterms:modified>
</cp:coreProperties>
</file>