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18BF8-9FFC-4A96-9BFC-7FD911CD896E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6083C-4766-4E97-911E-EC6F3F6A8F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9210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6083C-4766-4E97-911E-EC6F3F6A8F0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712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6083C-4766-4E97-911E-EC6F3F6A8F0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5547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6083C-4766-4E97-911E-EC6F3F6A8F0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7810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6083C-4766-4E97-911E-EC6F3F6A8F0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3466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6083C-4766-4E97-911E-EC6F3F6A8F0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25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6083C-4766-4E97-911E-EC6F3F6A8F0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5823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6083C-4766-4E97-911E-EC6F3F6A8F0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8888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74D3-AC59-4060-BC7B-5AABB1D6E1F1}" type="datetime1">
              <a:rPr lang="fr-FR" smtClean="0"/>
              <a:t>11/02/2019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B415DD-7247-4359-9998-0362A00C4F9E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62998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B6E0A-E17E-44F7-8EC2-2C5D32F4F4A0}" type="datetime1">
              <a:rPr lang="fr-FR" smtClean="0"/>
              <a:t>11/02/2019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07F6B-9F12-4AA4-984E-0519516290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5357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67639-1387-4603-81F7-D4C927E840C3}" type="datetime1">
              <a:rPr lang="fr-FR" smtClean="0"/>
              <a:t>11/02/2019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07F6B-9F12-4AA4-984E-0519516290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4087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9FE7-42FC-4028-B538-5923FA06EBB6}" type="datetime1">
              <a:rPr lang="fr-FR" smtClean="0"/>
              <a:t>11/02/2019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07F6B-9F12-4AA4-984E-0519516290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732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6D7BB-D189-4612-82B5-BDF234DF20A1}" type="datetime1">
              <a:rPr lang="fr-FR" smtClean="0"/>
              <a:t>11/02/2019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07F6B-9F12-4AA4-984E-0519516290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789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D48D-0BF7-4B60-A4D9-AE75F7A916DB}" type="datetime1">
              <a:rPr lang="fr-FR" smtClean="0"/>
              <a:t>11/02/2019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07F6B-9F12-4AA4-984E-0519516290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230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17E5-69F0-4BD4-A60C-6C5FEE5FE149}" type="datetime1">
              <a:rPr lang="fr-FR" smtClean="0"/>
              <a:t>11/02/2019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07F6B-9F12-4AA4-984E-0519516290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1927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E494-26A9-4991-855C-1F63D3650EE1}" type="datetime1">
              <a:rPr lang="fr-FR" smtClean="0"/>
              <a:t>11/02/2019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07F6B-9F12-4AA4-984E-0519516290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3032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BEE88-3875-488B-8471-0806AE2A3043}" type="datetime1">
              <a:rPr lang="fr-FR" smtClean="0"/>
              <a:t>11/02/2019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07F6B-9F12-4AA4-984E-0519516290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4526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6DDB-579E-40C2-9C76-AD578C15D59A}" type="datetime1">
              <a:rPr lang="fr-FR" smtClean="0"/>
              <a:t>11/02/2019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07F6B-9F12-4AA4-984E-0519516290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8197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DA40E-F2FF-4031-A222-097522040794}" type="datetime1">
              <a:rPr lang="fr-FR" smtClean="0"/>
              <a:t>11/02/2019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07F6B-9F12-4AA4-984E-0519516290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116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7C880-FDD4-4717-8F0A-A62CC1DAD182}" type="datetime1">
              <a:rPr lang="fr-FR" smtClean="0"/>
              <a:t>11/02/2019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07F6B-9F12-4AA4-984E-0519516290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1103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Gestion du Budget </a:t>
            </a:r>
            <a:br>
              <a:rPr lang="fr-FR" dirty="0" smtClean="0"/>
            </a:br>
            <a:r>
              <a:rPr lang="fr-FR" b="1" dirty="0" smtClean="0"/>
              <a:t>EPSA</a:t>
            </a:r>
            <a:endParaRPr lang="fr-FR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806575"/>
            <a:ext cx="9144000" cy="440573"/>
          </a:xfrm>
        </p:spPr>
        <p:txBody>
          <a:bodyPr/>
          <a:lstStyle/>
          <a:p>
            <a:r>
              <a:rPr lang="fr-FR" dirty="0" smtClean="0"/>
              <a:t>Saison 2019-2020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Version 1.0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15DD-7247-4359-9998-0362A00C4F9E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628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10289" y="94416"/>
            <a:ext cx="2969795" cy="69365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Sommaire 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23110" y="1337342"/>
            <a:ext cx="10515600" cy="4351338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 smtClean="0"/>
              <a:t>Les sources de financement de l’EPSA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 smtClean="0"/>
              <a:t>Les interlocuteurs </a:t>
            </a:r>
            <a:r>
              <a:rPr lang="fr-FR" dirty="0" err="1" smtClean="0"/>
              <a:t>privilégiers</a:t>
            </a:r>
            <a:endParaRPr lang="fr-FR" dirty="0" smtClean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 smtClean="0"/>
              <a:t>Les procédures à suivre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 smtClean="0"/>
              <a:t>Remarques de la saison 2018-2019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 flipV="1">
            <a:off x="174457" y="709863"/>
            <a:ext cx="25206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Budget EPSA</a:t>
            </a:r>
            <a:endParaRPr lang="fr-FR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07F6B-9F12-4AA4-984E-05195162906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528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772026" y="92579"/>
            <a:ext cx="7241006" cy="69365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Les sources de financement 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84320" y="1395622"/>
            <a:ext cx="10365206" cy="435133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b="1" dirty="0" smtClean="0">
                <a:solidFill>
                  <a:srgbClr val="FF0000"/>
                </a:solidFill>
              </a:rPr>
              <a:t>La taxe d’apprentissage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smtClean="0"/>
              <a:t>Total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err="1" smtClean="0"/>
              <a:t>Alten</a:t>
            </a:r>
            <a:endParaRPr lang="fr-F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smtClean="0"/>
              <a:t>Volvo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smtClean="0"/>
              <a:t>Et plein d’autres</a:t>
            </a:r>
            <a:endParaRPr lang="fr-F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b="1" dirty="0" smtClean="0">
                <a:solidFill>
                  <a:srgbClr val="FF0000"/>
                </a:solidFill>
              </a:rPr>
              <a:t>Don sur l’association </a:t>
            </a:r>
            <a:r>
              <a:rPr lang="fr-FR" dirty="0" smtClean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err="1" smtClean="0"/>
              <a:t>Alten</a:t>
            </a:r>
            <a:endParaRPr lang="fr-F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smtClean="0"/>
              <a:t>Instituts Carnot</a:t>
            </a:r>
            <a:endParaRPr lang="fr-F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b="1" dirty="0" smtClean="0">
                <a:solidFill>
                  <a:srgbClr val="FF0000"/>
                </a:solidFill>
              </a:rPr>
              <a:t>Don en nature </a:t>
            </a:r>
            <a:r>
              <a:rPr lang="fr-FR" dirty="0" smtClean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smtClean="0"/>
              <a:t>SKF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smtClean="0"/>
              <a:t>ARRK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smtClean="0"/>
              <a:t>Souriau</a:t>
            </a:r>
          </a:p>
          <a:p>
            <a:pPr marL="457200" lvl="1" indent="0">
              <a:buNone/>
            </a:pP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884320" y="739942"/>
            <a:ext cx="68580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Budget EPSA</a:t>
            </a:r>
            <a:endParaRPr lang="fr-FR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07F6B-9F12-4AA4-984E-05195162906B}" type="slidenum">
              <a:rPr lang="fr-FR" smtClean="0"/>
              <a:t>3</a:t>
            </a:fld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8" y="94415"/>
            <a:ext cx="661737" cy="66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10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772026" y="92579"/>
            <a:ext cx="7241006" cy="69365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Les procédures à suivre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884320" y="739942"/>
            <a:ext cx="57450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Budget EPSA</a:t>
            </a:r>
            <a:endParaRPr lang="fr-FR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07F6B-9F12-4AA4-984E-05195162906B}" type="slidenum">
              <a:rPr lang="fr-FR" smtClean="0"/>
              <a:t>4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72026" y="1433596"/>
            <a:ext cx="10194758" cy="184500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1800" dirty="0" smtClean="0"/>
              <a:t>Faire un devis auprès d’une entreprise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1800" dirty="0" smtClean="0"/>
              <a:t>Transmettre le devis au directeur financier qui tient un </a:t>
            </a:r>
            <a:r>
              <a:rPr lang="fr-FR" sz="1800" dirty="0" err="1" smtClean="0"/>
              <a:t>excel</a:t>
            </a:r>
            <a:r>
              <a:rPr lang="fr-FR" sz="1800" dirty="0" smtClean="0"/>
              <a:t> à jour avec les commandes et leur statut (en préparation, lancée,…)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1800" dirty="0" smtClean="0"/>
              <a:t>Envoie d’un mail avec une forme particulière à Béatrice (Service facturé H10 Centrale)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1800" dirty="0" smtClean="0"/>
              <a:t>Remplissage du Tableau chrono sur </a:t>
            </a:r>
            <a:r>
              <a:rPr lang="fr-FR" sz="1800" dirty="0" err="1" smtClean="0"/>
              <a:t>EPSABox</a:t>
            </a:r>
            <a:endParaRPr lang="fr-FR" sz="1800" dirty="0" smtClean="0"/>
          </a:p>
          <a:p>
            <a:pPr marL="0" indent="0">
              <a:buNone/>
            </a:pPr>
            <a:endParaRPr lang="fr-FR" sz="1800" dirty="0" smtClean="0"/>
          </a:p>
          <a:p>
            <a:pPr marL="514350" indent="-514350">
              <a:buFont typeface="+mj-lt"/>
              <a:buAutoNum type="arabicPeriod"/>
            </a:pPr>
            <a:endParaRPr lang="fr-FR" sz="18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3" y="98410"/>
            <a:ext cx="687823" cy="687823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772026" y="926432"/>
            <a:ext cx="306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Procédure EPSA :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2" name="Espace réservé du contenu 2"/>
          <p:cNvSpPr txBox="1">
            <a:spLocks/>
          </p:cNvSpPr>
          <p:nvPr/>
        </p:nvSpPr>
        <p:spPr>
          <a:xfrm>
            <a:off x="772026" y="3919424"/>
            <a:ext cx="10194758" cy="796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fr-FR" sz="1800" dirty="0" smtClean="0"/>
              <a:t>Elle prépare la commande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1800" dirty="0" smtClean="0"/>
              <a:t>Transmission de la commande à Roxane du service financier de Centrale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1800" dirty="0" smtClean="0"/>
          </a:p>
          <a:p>
            <a:pPr marL="514350" indent="-514350">
              <a:buFont typeface="+mj-lt"/>
              <a:buAutoNum type="arabicPeriod"/>
            </a:pPr>
            <a:endParaRPr lang="fr-FR" sz="1800" dirty="0"/>
          </a:p>
        </p:txBody>
      </p:sp>
      <p:sp>
        <p:nvSpPr>
          <p:cNvPr id="13" name="ZoneTexte 12"/>
          <p:cNvSpPr txBox="1"/>
          <p:nvPr/>
        </p:nvSpPr>
        <p:spPr>
          <a:xfrm>
            <a:off x="772025" y="3412259"/>
            <a:ext cx="421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Procédure Service facturé Centrale :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4" name="Espace réservé du contenu 2"/>
          <p:cNvSpPr txBox="1">
            <a:spLocks/>
          </p:cNvSpPr>
          <p:nvPr/>
        </p:nvSpPr>
        <p:spPr>
          <a:xfrm>
            <a:off x="772026" y="5347004"/>
            <a:ext cx="10194758" cy="796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fr-FR" sz="1800" dirty="0" smtClean="0"/>
              <a:t>Elle prépare </a:t>
            </a:r>
            <a:r>
              <a:rPr lang="fr-FR" sz="1800" dirty="0" smtClean="0"/>
              <a:t>le bon de commande</a:t>
            </a:r>
            <a:endParaRPr lang="fr-FR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800" dirty="0" smtClean="0"/>
              <a:t>Transmission de la commande à </a:t>
            </a:r>
            <a:r>
              <a:rPr lang="fr-FR" sz="1800" dirty="0" smtClean="0"/>
              <a:t>Oliver </a:t>
            </a:r>
            <a:r>
              <a:rPr lang="fr-FR" sz="1800" dirty="0" err="1" smtClean="0"/>
              <a:t>Barielle</a:t>
            </a:r>
            <a:r>
              <a:rPr lang="fr-FR" sz="1800" dirty="0" smtClean="0"/>
              <a:t> pour le signer</a:t>
            </a:r>
            <a:endParaRPr lang="fr-FR" sz="1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fr-FR" sz="1800" dirty="0" smtClean="0"/>
          </a:p>
          <a:p>
            <a:pPr marL="514350" indent="-514350">
              <a:buFont typeface="+mj-lt"/>
              <a:buAutoNum type="arabicPeriod"/>
            </a:pPr>
            <a:endParaRPr lang="fr-FR" sz="1800" dirty="0"/>
          </a:p>
        </p:txBody>
      </p:sp>
      <p:sp>
        <p:nvSpPr>
          <p:cNvPr id="15" name="ZoneTexte 14"/>
          <p:cNvSpPr txBox="1"/>
          <p:nvPr/>
        </p:nvSpPr>
        <p:spPr>
          <a:xfrm>
            <a:off x="772025" y="4839839"/>
            <a:ext cx="470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Procédure Service financier Centrale :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68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772026" y="92579"/>
            <a:ext cx="7241006" cy="69365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Les procédures à suivre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884320" y="739942"/>
            <a:ext cx="57450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Budget EPSA</a:t>
            </a:r>
            <a:endParaRPr lang="fr-FR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07F6B-9F12-4AA4-984E-05195162906B}" type="slidenum">
              <a:rPr lang="fr-FR" smtClean="0"/>
              <a:t>5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26532" y="1544234"/>
            <a:ext cx="9246268" cy="113134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1800" dirty="0" smtClean="0"/>
              <a:t>Réalisation du </a:t>
            </a:r>
            <a:r>
              <a:rPr lang="fr-FR" sz="1800" b="1" dirty="0" smtClean="0">
                <a:solidFill>
                  <a:srgbClr val="00B050"/>
                </a:solidFill>
              </a:rPr>
              <a:t>budget prévisionnel en début de saison </a:t>
            </a:r>
            <a:r>
              <a:rPr lang="fr-FR" sz="1800" dirty="0" smtClean="0"/>
              <a:t>avec le directeur de projet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1800" dirty="0" smtClean="0"/>
              <a:t>Le </a:t>
            </a:r>
            <a:r>
              <a:rPr lang="fr-FR" sz="1800" dirty="0" smtClean="0"/>
              <a:t>directeur financier doit </a:t>
            </a:r>
            <a:r>
              <a:rPr lang="fr-FR" sz="1800" b="1" dirty="0" smtClean="0">
                <a:solidFill>
                  <a:srgbClr val="00B050"/>
                </a:solidFill>
              </a:rPr>
              <a:t>tenir à jour un </a:t>
            </a:r>
            <a:r>
              <a:rPr lang="fr-FR" sz="1800" b="1" dirty="0" err="1" smtClean="0">
                <a:solidFill>
                  <a:srgbClr val="00B050"/>
                </a:solidFill>
              </a:rPr>
              <a:t>excel</a:t>
            </a:r>
            <a:r>
              <a:rPr lang="fr-FR" sz="1800" b="1" dirty="0" smtClean="0">
                <a:solidFill>
                  <a:srgbClr val="00B050"/>
                </a:solidFill>
              </a:rPr>
              <a:t> </a:t>
            </a:r>
            <a:r>
              <a:rPr lang="fr-FR" sz="1800" dirty="0" smtClean="0"/>
              <a:t>avec des données statiques sur le budget.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3" y="98410"/>
            <a:ext cx="687823" cy="687823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98" y="1542396"/>
            <a:ext cx="1133185" cy="113318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14" y="3240350"/>
            <a:ext cx="1164753" cy="1164753"/>
          </a:xfrm>
          <a:prstGeom prst="rect">
            <a:avLst/>
          </a:prstGeom>
        </p:spPr>
      </p:pic>
      <p:sp>
        <p:nvSpPr>
          <p:cNvPr id="16" name="Espace réservé du contenu 2"/>
          <p:cNvSpPr txBox="1">
            <a:spLocks/>
          </p:cNvSpPr>
          <p:nvPr/>
        </p:nvSpPr>
        <p:spPr>
          <a:xfrm>
            <a:off x="1726532" y="3240350"/>
            <a:ext cx="9246268" cy="1131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fr-FR" sz="1800" dirty="0" smtClean="0"/>
              <a:t>Le directeur financier doit faire des </a:t>
            </a:r>
            <a:r>
              <a:rPr lang="fr-FR" sz="1800" b="1" dirty="0" smtClean="0">
                <a:solidFill>
                  <a:srgbClr val="00B050"/>
                </a:solidFill>
              </a:rPr>
              <a:t>rapports hebdomadaires </a:t>
            </a:r>
            <a:r>
              <a:rPr lang="fr-FR" sz="1800" dirty="0" smtClean="0"/>
              <a:t>à l’ensemble de l’équipe sur </a:t>
            </a:r>
            <a:r>
              <a:rPr lang="fr-FR" sz="1800" dirty="0" err="1" smtClean="0"/>
              <a:t>slack</a:t>
            </a:r>
            <a:r>
              <a:rPr lang="fr-FR" sz="1800" dirty="0" smtClean="0"/>
              <a:t> et lors des séances de PA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1800" dirty="0" smtClean="0"/>
          </a:p>
          <a:p>
            <a:pPr marL="514350" indent="-514350">
              <a:buFont typeface="+mj-lt"/>
              <a:buAutoNum type="arabicPeriod"/>
            </a:pPr>
            <a:endParaRPr lang="fr-FR" sz="1800" dirty="0"/>
          </a:p>
        </p:txBody>
      </p:sp>
      <p:sp>
        <p:nvSpPr>
          <p:cNvPr id="18" name="Espace réservé du contenu 2"/>
          <p:cNvSpPr txBox="1">
            <a:spLocks/>
          </p:cNvSpPr>
          <p:nvPr/>
        </p:nvSpPr>
        <p:spPr>
          <a:xfrm>
            <a:off x="1726532" y="4952689"/>
            <a:ext cx="9246268" cy="1131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fr-FR" sz="1800" dirty="0" smtClean="0"/>
              <a:t>Le directeur financier doit aider le directeur projet à la </a:t>
            </a:r>
            <a:r>
              <a:rPr lang="fr-FR" sz="1800" b="1" dirty="0" smtClean="0">
                <a:solidFill>
                  <a:srgbClr val="00B050"/>
                </a:solidFill>
              </a:rPr>
              <a:t>relance</a:t>
            </a:r>
            <a:r>
              <a:rPr lang="fr-FR" sz="1800" dirty="0" smtClean="0"/>
              <a:t> et la tenue des délais des commandes planifiées dans le Gantt.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1800" dirty="0" smtClean="0"/>
          </a:p>
          <a:p>
            <a:pPr marL="514350" indent="-514350">
              <a:buFont typeface="+mj-lt"/>
              <a:buAutoNum type="arabicPeriod"/>
            </a:pPr>
            <a:endParaRPr lang="fr-FR" sz="18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5" y="4728410"/>
            <a:ext cx="1048448" cy="104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3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772026" y="92579"/>
            <a:ext cx="7241006" cy="69365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Les remarques</a:t>
            </a:r>
            <a:endParaRPr lang="fr-FR" dirty="0"/>
          </a:p>
        </p:txBody>
      </p:sp>
      <p:cxnSp>
        <p:nvCxnSpPr>
          <p:cNvPr id="7" name="Connecteur droit 6"/>
          <p:cNvCxnSpPr>
            <a:endCxn id="4" idx="2"/>
          </p:cNvCxnSpPr>
          <p:nvPr/>
        </p:nvCxnSpPr>
        <p:spPr>
          <a:xfrm>
            <a:off x="884320" y="739942"/>
            <a:ext cx="35082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Budget EPSA</a:t>
            </a:r>
            <a:endParaRPr lang="fr-FR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07F6B-9F12-4AA4-984E-05195162906B}" type="slidenum">
              <a:rPr lang="fr-FR" smtClean="0"/>
              <a:t>6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72026" y="1433596"/>
            <a:ext cx="10194758" cy="184500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1800" dirty="0" smtClean="0"/>
              <a:t>Il faut demander à l’entreprise, en même temps que le devis, de remplir la </a:t>
            </a:r>
            <a:r>
              <a:rPr lang="fr-FR" sz="1800" b="1" dirty="0" smtClean="0"/>
              <a:t>fiche d’ajout de fournisseur de Centrale</a:t>
            </a:r>
            <a:r>
              <a:rPr lang="fr-FR" sz="1800" dirty="0" smtClean="0"/>
              <a:t>. Lien : …</a:t>
            </a:r>
          </a:p>
          <a:p>
            <a:pPr marL="0" indent="0">
              <a:buNone/>
            </a:pPr>
            <a:endParaRPr lang="fr-FR" sz="1800" dirty="0" smtClean="0"/>
          </a:p>
          <a:p>
            <a:pPr marL="514350" indent="-514350">
              <a:buFont typeface="+mj-lt"/>
              <a:buAutoNum type="arabicPeriod"/>
            </a:pPr>
            <a:endParaRPr lang="fr-FR" sz="1800" dirty="0"/>
          </a:p>
        </p:txBody>
      </p:sp>
      <p:sp>
        <p:nvSpPr>
          <p:cNvPr id="11" name="ZoneTexte 10"/>
          <p:cNvSpPr txBox="1"/>
          <p:nvPr/>
        </p:nvSpPr>
        <p:spPr>
          <a:xfrm>
            <a:off x="772026" y="926432"/>
            <a:ext cx="306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Nouveau fournisseur :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4" name="Espace réservé du contenu 2"/>
          <p:cNvSpPr txBox="1">
            <a:spLocks/>
          </p:cNvSpPr>
          <p:nvPr/>
        </p:nvSpPr>
        <p:spPr>
          <a:xfrm>
            <a:off x="772026" y="3867120"/>
            <a:ext cx="10194758" cy="796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fr-FR" sz="1800" dirty="0" smtClean="0"/>
              <a:t>Il faut les prévenir de notre mode de payement particulier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1800" dirty="0" smtClean="0"/>
              <a:t>Réaliser le Bill of sales (Bos). Exemple : …</a:t>
            </a:r>
          </a:p>
          <a:p>
            <a:pPr marL="514350" indent="-514350">
              <a:buFont typeface="+mj-lt"/>
              <a:buAutoNum type="arabicPeriod"/>
            </a:pPr>
            <a:endParaRPr lang="fr-FR" sz="1800" dirty="0"/>
          </a:p>
        </p:txBody>
      </p:sp>
      <p:sp>
        <p:nvSpPr>
          <p:cNvPr id="15" name="ZoneTexte 14"/>
          <p:cNvSpPr txBox="1"/>
          <p:nvPr/>
        </p:nvSpPr>
        <p:spPr>
          <a:xfrm>
            <a:off x="772025" y="3359955"/>
            <a:ext cx="470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Fournisseur étranger :</a:t>
            </a:r>
            <a:endParaRPr lang="fr-FR" b="1" dirty="0">
              <a:solidFill>
                <a:srgbClr val="FF0000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6411" y="114471"/>
            <a:ext cx="671762" cy="67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22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772026" y="92579"/>
            <a:ext cx="7241006" cy="69365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Les remarques</a:t>
            </a:r>
            <a:endParaRPr lang="fr-FR" dirty="0"/>
          </a:p>
        </p:txBody>
      </p:sp>
      <p:cxnSp>
        <p:nvCxnSpPr>
          <p:cNvPr id="7" name="Connecteur droit 6"/>
          <p:cNvCxnSpPr>
            <a:endCxn id="4" idx="2"/>
          </p:cNvCxnSpPr>
          <p:nvPr/>
        </p:nvCxnSpPr>
        <p:spPr>
          <a:xfrm>
            <a:off x="884320" y="739942"/>
            <a:ext cx="35082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Budget EPSA</a:t>
            </a:r>
            <a:endParaRPr lang="fr-FR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07F6B-9F12-4AA4-984E-05195162906B}" type="slidenum">
              <a:rPr lang="fr-FR" smtClean="0"/>
              <a:t>7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72027" y="1571428"/>
            <a:ext cx="10194758" cy="272933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1800" b="1" dirty="0" err="1" smtClean="0"/>
              <a:t>Dynamix</a:t>
            </a:r>
            <a:r>
              <a:rPr lang="fr-FR" sz="1800" b="1" dirty="0" smtClean="0"/>
              <a:t> : </a:t>
            </a:r>
            <a:r>
              <a:rPr lang="fr-FR" sz="1800" dirty="0"/>
              <a:t>Fabien ROBERT</a:t>
            </a:r>
            <a:endParaRPr lang="fr-FR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1800" b="1" dirty="0" err="1" smtClean="0"/>
              <a:t>Atomix</a:t>
            </a:r>
            <a:r>
              <a:rPr lang="fr-FR" sz="1800" b="1" dirty="0" smtClean="0"/>
              <a:t> 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1800" b="1" dirty="0" err="1" smtClean="0"/>
              <a:t>Kinetix</a:t>
            </a:r>
            <a:r>
              <a:rPr lang="fr-FR" sz="1800" b="1" dirty="0" smtClean="0"/>
              <a:t> : </a:t>
            </a:r>
            <a:r>
              <a:rPr lang="fr-FR" sz="1800" dirty="0" smtClean="0"/>
              <a:t>Marc Salmon ?</a:t>
            </a:r>
            <a:endParaRPr lang="fr-FR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1800" b="1" dirty="0" err="1" smtClean="0"/>
              <a:t>Olympix</a:t>
            </a:r>
            <a:r>
              <a:rPr lang="fr-FR" sz="1800" b="1" dirty="0" smtClean="0"/>
              <a:t> : </a:t>
            </a:r>
            <a:r>
              <a:rPr lang="fr-FR" sz="1800" dirty="0" smtClean="0"/>
              <a:t>Pierre Antoine </a:t>
            </a:r>
            <a:r>
              <a:rPr lang="fr-FR" sz="1800" dirty="0" err="1" smtClean="0"/>
              <a:t>Allart</a:t>
            </a:r>
            <a:r>
              <a:rPr lang="fr-FR" sz="1800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1800" b="1" dirty="0" err="1" smtClean="0"/>
              <a:t>Vulcanix</a:t>
            </a:r>
            <a:r>
              <a:rPr lang="fr-FR" sz="1800" b="1" dirty="0" smtClean="0"/>
              <a:t> : </a:t>
            </a:r>
            <a:r>
              <a:rPr lang="fr-FR" sz="1800" dirty="0" smtClean="0"/>
              <a:t>Pierre Gras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1800" b="1" dirty="0" err="1" smtClean="0"/>
              <a:t>Optimus</a:t>
            </a:r>
            <a:r>
              <a:rPr lang="fr-FR" sz="1800" b="1" dirty="0" smtClean="0"/>
              <a:t> : </a:t>
            </a:r>
            <a:r>
              <a:rPr lang="fr-FR" sz="1800" dirty="0" smtClean="0"/>
              <a:t>Yohan </a:t>
            </a:r>
            <a:r>
              <a:rPr lang="fr-FR" sz="1800" dirty="0" err="1" smtClean="0"/>
              <a:t>Reguai</a:t>
            </a:r>
            <a:endParaRPr lang="fr-FR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1800" b="1" dirty="0" err="1" smtClean="0"/>
              <a:t>Invictus</a:t>
            </a:r>
            <a:r>
              <a:rPr lang="fr-FR" sz="1800" b="1" dirty="0" smtClean="0"/>
              <a:t> : </a:t>
            </a:r>
            <a:r>
              <a:rPr lang="fr-FR" sz="1800" dirty="0" smtClean="0"/>
              <a:t>Romain Martin </a:t>
            </a:r>
          </a:p>
          <a:p>
            <a:pPr marL="0" indent="0">
              <a:buNone/>
            </a:pPr>
            <a:endParaRPr lang="fr-FR" sz="1800" dirty="0" smtClean="0"/>
          </a:p>
          <a:p>
            <a:pPr marL="514350" indent="-514350">
              <a:buFont typeface="+mj-lt"/>
              <a:buAutoNum type="arabicPeriod"/>
            </a:pPr>
            <a:endParaRPr lang="fr-FR" sz="1800" dirty="0"/>
          </a:p>
        </p:txBody>
      </p:sp>
      <p:sp>
        <p:nvSpPr>
          <p:cNvPr id="11" name="ZoneTexte 10"/>
          <p:cNvSpPr txBox="1"/>
          <p:nvPr/>
        </p:nvSpPr>
        <p:spPr>
          <a:xfrm>
            <a:off x="772026" y="1064264"/>
            <a:ext cx="567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Nom des anciens directeurs financiers EPSA :</a:t>
            </a:r>
            <a:endParaRPr lang="fr-FR" b="1" dirty="0">
              <a:solidFill>
                <a:srgbClr val="FF0000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6411" y="114471"/>
            <a:ext cx="671762" cy="67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36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3037974" y="3075240"/>
            <a:ext cx="6116053" cy="707520"/>
          </a:xfrm>
        </p:spPr>
        <p:txBody>
          <a:bodyPr>
            <a:noAutofit/>
          </a:bodyPr>
          <a:lstStyle/>
          <a:p>
            <a:r>
              <a:rPr lang="fr-FR" sz="8000" b="1" i="1" dirty="0" smtClean="0"/>
              <a:t>Questions ?</a:t>
            </a:r>
            <a:endParaRPr lang="fr-FR" sz="8000" b="1" i="1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Budget EPSA</a:t>
            </a:r>
            <a:endParaRPr lang="fr-FR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07F6B-9F12-4AA4-984E-05195162906B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459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PSA">
      <a:majorFont>
        <a:latin typeface="Century Gothic"/>
        <a:ea typeface=""/>
        <a:cs typeface=""/>
      </a:majorFont>
      <a:minorFont>
        <a:latin typeface="Ralew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352</Words>
  <Application>Microsoft Office PowerPoint</Application>
  <PresentationFormat>Grand écran</PresentationFormat>
  <Paragraphs>76</Paragraphs>
  <Slides>8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Raleway</vt:lpstr>
      <vt:lpstr>Wingdings</vt:lpstr>
      <vt:lpstr>Thème Office</vt:lpstr>
      <vt:lpstr>Gestion du Budget  EPSA</vt:lpstr>
      <vt:lpstr>Sommaire </vt:lpstr>
      <vt:lpstr>Les sources de financement </vt:lpstr>
      <vt:lpstr>Les procédures à suivre</vt:lpstr>
      <vt:lpstr>Les procédures à suivre</vt:lpstr>
      <vt:lpstr>Les remarques</vt:lpstr>
      <vt:lpstr>Les remarques</vt:lpstr>
      <vt:lpstr>Questions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du Budget  EPSA</dc:title>
  <dc:creator>nicolas gameiro</dc:creator>
  <cp:lastModifiedBy>nicolas gameiro</cp:lastModifiedBy>
  <cp:revision>8</cp:revision>
  <dcterms:created xsi:type="dcterms:W3CDTF">2019-02-09T01:31:32Z</dcterms:created>
  <dcterms:modified xsi:type="dcterms:W3CDTF">2019-02-11T14:33:17Z</dcterms:modified>
</cp:coreProperties>
</file>