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6858000" cx="9144000"/>
  <p:notesSz cx="6858000" cy="9144000"/>
  <p:embeddedFontLst>
    <p:embeddedFont>
      <p:font typeface="Roboto Thin"/>
      <p:regular r:id="rId33"/>
      <p:bold r:id="rId34"/>
      <p:italic r:id="rId35"/>
      <p:boldItalic r:id="rId36"/>
    </p:embeddedFont>
    <p:embeddedFont>
      <p:font typeface="Roboto"/>
      <p:regular r:id="rId37"/>
      <p:bold r:id="rId38"/>
      <p:italic r:id="rId39"/>
      <p:boldItalic r:id="rId40"/>
    </p:embeddedFont>
    <p:embeddedFont>
      <p:font typeface="Roboto Medium"/>
      <p:regular r:id="rId41"/>
      <p:bold r:id="rId42"/>
      <p:italic r:id="rId43"/>
      <p:boldItalic r:id="rId44"/>
    </p:embeddedFont>
    <p:embeddedFont>
      <p:font typeface="Corbel"/>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AF5580A-62FC-48B6-AA2B-28916E168105}">
  <a:tblStyle styleId="{CAF5580A-62FC-48B6-AA2B-28916E168105}" styleName="Table_0">
    <a:wholeTbl>
      <a:tcTxStyle b="off" i="off">
        <a:font>
          <a:latin typeface="Corbel"/>
          <a:ea typeface="Corbel"/>
          <a:cs typeface="Corbe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2E6E6"/>
          </a:solidFill>
        </a:fill>
      </a:tcStyle>
    </a:wholeTbl>
    <a:band1H>
      <a:tcTxStyle/>
      <a:tcStyle>
        <a:fill>
          <a:solidFill>
            <a:srgbClr val="E4CACA"/>
          </a:solidFill>
        </a:fill>
      </a:tcStyle>
    </a:band1H>
    <a:band2H>
      <a:tcTxStyle/>
    </a:band2H>
    <a:band1V>
      <a:tcTxStyle/>
      <a:tcStyle>
        <a:fill>
          <a:solidFill>
            <a:srgbClr val="E4CACA"/>
          </a:solidFill>
        </a:fill>
      </a:tcStyle>
    </a:band1V>
    <a:band2V>
      <a:tcTxStyle/>
    </a:band2V>
    <a:lastCol>
      <a:tcTxStyle b="on" i="off">
        <a:font>
          <a:latin typeface="Corbel"/>
          <a:ea typeface="Corbel"/>
          <a:cs typeface="Corbel"/>
        </a:font>
        <a:schemeClr val="lt1"/>
      </a:tcTxStyle>
      <a:tcStyle>
        <a:fill>
          <a:solidFill>
            <a:schemeClr val="accent1"/>
          </a:solidFill>
        </a:fill>
      </a:tcStyle>
    </a:lastCol>
    <a:firstCol>
      <a:tcTxStyle b="on" i="off">
        <a:font>
          <a:latin typeface="Corbel"/>
          <a:ea typeface="Corbel"/>
          <a:cs typeface="Corbel"/>
        </a:font>
        <a:schemeClr val="lt1"/>
      </a:tcTxStyle>
      <a:tcStyle>
        <a:fill>
          <a:solidFill>
            <a:schemeClr val="accent1"/>
          </a:solidFill>
        </a:fill>
      </a:tcStyle>
    </a:firstCol>
    <a:lastRow>
      <a:tcTxStyle b="on" i="off">
        <a:font>
          <a:latin typeface="Corbel"/>
          <a:ea typeface="Corbel"/>
          <a:cs typeface="Corbe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orbel"/>
          <a:ea typeface="Corbel"/>
          <a:cs typeface="Corbe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5.xml"/><Relationship Id="rId42" Type="http://schemas.openxmlformats.org/officeDocument/2006/relationships/font" Target="fonts/RobotoMedium-bold.fntdata"/><Relationship Id="rId41" Type="http://schemas.openxmlformats.org/officeDocument/2006/relationships/font" Target="fonts/RobotoMedium-regular.fntdata"/><Relationship Id="rId22" Type="http://schemas.openxmlformats.org/officeDocument/2006/relationships/slide" Target="slides/slide17.xml"/><Relationship Id="rId44" Type="http://schemas.openxmlformats.org/officeDocument/2006/relationships/font" Target="fonts/RobotoMedium-boldItalic.fntdata"/><Relationship Id="rId21" Type="http://schemas.openxmlformats.org/officeDocument/2006/relationships/slide" Target="slides/slide16.xml"/><Relationship Id="rId43" Type="http://schemas.openxmlformats.org/officeDocument/2006/relationships/font" Target="fonts/RobotoMedium-italic.fntdata"/><Relationship Id="rId24" Type="http://schemas.openxmlformats.org/officeDocument/2006/relationships/slide" Target="slides/slide19.xml"/><Relationship Id="rId46" Type="http://schemas.openxmlformats.org/officeDocument/2006/relationships/font" Target="fonts/Corbel-bold.fntdata"/><Relationship Id="rId23" Type="http://schemas.openxmlformats.org/officeDocument/2006/relationships/slide" Target="slides/slide18.xml"/><Relationship Id="rId45" Type="http://schemas.openxmlformats.org/officeDocument/2006/relationships/font" Target="fonts/Corbel-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Corbel-boldItalic.fntdata"/><Relationship Id="rId25" Type="http://schemas.openxmlformats.org/officeDocument/2006/relationships/slide" Target="slides/slide20.xml"/><Relationship Id="rId47" Type="http://schemas.openxmlformats.org/officeDocument/2006/relationships/font" Target="fonts/Corbel-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Thin-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Thin-italic.fntdata"/><Relationship Id="rId12" Type="http://schemas.openxmlformats.org/officeDocument/2006/relationships/slide" Target="slides/slide7.xml"/><Relationship Id="rId34" Type="http://schemas.openxmlformats.org/officeDocument/2006/relationships/font" Target="fonts/RobotoThin-bold.fntdata"/><Relationship Id="rId15" Type="http://schemas.openxmlformats.org/officeDocument/2006/relationships/slide" Target="slides/slide10.xml"/><Relationship Id="rId37" Type="http://schemas.openxmlformats.org/officeDocument/2006/relationships/font" Target="fonts/Roboto-regular.fntdata"/><Relationship Id="rId14" Type="http://schemas.openxmlformats.org/officeDocument/2006/relationships/slide" Target="slides/slide9.xml"/><Relationship Id="rId36" Type="http://schemas.openxmlformats.org/officeDocument/2006/relationships/font" Target="fonts/RobotoThin-boldItalic.fntdata"/><Relationship Id="rId17" Type="http://schemas.openxmlformats.org/officeDocument/2006/relationships/slide" Target="slides/slide12.xml"/><Relationship Id="rId39" Type="http://schemas.openxmlformats.org/officeDocument/2006/relationships/font" Target="fonts/Roboto-italic.fntdata"/><Relationship Id="rId16" Type="http://schemas.openxmlformats.org/officeDocument/2006/relationships/slide" Target="slides/slide11.xml"/><Relationship Id="rId38" Type="http://schemas.openxmlformats.org/officeDocument/2006/relationships/font" Target="fonts/Robo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91425" lIns="91425" spcFirstLastPara="1" rIns="91425" wrap="square" tIns="91425"/>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fr-F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p2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363fdf9b84_1_3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g363fdf9b84_1_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3755bbe429_0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3755bbe42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g3755bbe429_0_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37429f4cb7_0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37429f4cb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g37429f4cb7_0_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3752f5107d_3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3752f5107d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g3752f5107d_3_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3752f5107d_3_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3752f5107d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g3752f5107d_3_1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3752f5107d_3_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3752f5107d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g3752f5107d_3_2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3752f5107d_3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3752f5107d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g3752f5107d_3_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363fdf9b84_1_4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g363fdf9b84_1_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2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p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363fdf9b84_0_2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g363fdf9b84_0_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g363fdf9b84_1_9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g363fdf9b84_1_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g363fdf9b84_1_5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g363fdf9b84_1_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Google Shape;401;g363fdf9b84_1_4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g363fdf9b84_1_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g363fdf9b84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363fdf9b8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g363fdf9b84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Google Shape;417;g363fdf9b84_1_13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g363fdf9b84_1_1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Google Shape;425;g363fdf9b84_1_1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363fdf9b84_1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g363fdf9b84_1_13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2" name="Shape 432"/>
        <p:cNvGrpSpPr/>
        <p:nvPr/>
      </p:nvGrpSpPr>
      <p:grpSpPr>
        <a:xfrm>
          <a:off x="0" y="0"/>
          <a:ext cx="0" cy="0"/>
          <a:chOff x="0" y="0"/>
          <a:chExt cx="0" cy="0"/>
        </a:xfrm>
      </p:grpSpPr>
      <p:sp>
        <p:nvSpPr>
          <p:cNvPr id="433" name="Google Shape;433;g363fdf9b84_1_1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363fdf9b84_1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g363fdf9b84_1_15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p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2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p1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363fdf9b84_1_1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g363fdf9b84_1_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363fdf9b84_1_1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g363fdf9b84_1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363fdf9b84_1_2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363fdf9b84_1_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3752f5107d_2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g3752f5107d_2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e de titre" type="title">
  <p:cSld name="TITLE">
    <p:bg>
      <p:bgPr>
        <a:solidFill>
          <a:srgbClr val="F1F1F1"/>
        </a:solidFill>
      </p:bgPr>
    </p:bg>
    <p:spTree>
      <p:nvGrpSpPr>
        <p:cNvPr id="20" name="Shape 20"/>
        <p:cNvGrpSpPr/>
        <p:nvPr/>
      </p:nvGrpSpPr>
      <p:grpSpPr>
        <a:xfrm>
          <a:off x="0" y="0"/>
          <a:ext cx="0" cy="0"/>
          <a:chOff x="0" y="0"/>
          <a:chExt cx="0" cy="0"/>
        </a:xfrm>
      </p:grpSpPr>
      <p:pic>
        <p:nvPicPr>
          <p:cNvPr id="21" name="Google Shape;21;p2"/>
          <p:cNvPicPr preferRelativeResize="0"/>
          <p:nvPr/>
        </p:nvPicPr>
        <p:blipFill rotWithShape="1">
          <a:blip r:embed="rId2">
            <a:alphaModFix/>
          </a:blip>
          <a:srcRect b="0" l="0" r="5882" t="0"/>
          <a:stretch/>
        </p:blipFill>
        <p:spPr>
          <a:xfrm>
            <a:off x="0" y="5173573"/>
            <a:ext cx="9144000" cy="1704975"/>
          </a:xfrm>
          <a:prstGeom prst="rect">
            <a:avLst/>
          </a:prstGeom>
          <a:noFill/>
          <a:ln>
            <a:noFill/>
          </a:ln>
        </p:spPr>
      </p:pic>
      <p:sp>
        <p:nvSpPr>
          <p:cNvPr id="22" name="Google Shape;22;p2"/>
          <p:cNvSpPr txBox="1"/>
          <p:nvPr>
            <p:ph type="ctrTitle"/>
          </p:nvPr>
        </p:nvSpPr>
        <p:spPr>
          <a:xfrm>
            <a:off x="683568" y="2036440"/>
            <a:ext cx="7772400" cy="14700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rgbClr val="B10404"/>
              </a:buClr>
              <a:buSzPts val="3600"/>
              <a:buFont typeface="Corbel"/>
              <a:buNone/>
              <a:defRPr b="1" i="0" sz="3600" u="none" cap="none" strike="noStrike">
                <a:solidFill>
                  <a:srgbClr val="B10404"/>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Google Shape;23;p2"/>
          <p:cNvSpPr txBox="1"/>
          <p:nvPr>
            <p:ph idx="1" type="subTitle"/>
          </p:nvPr>
        </p:nvSpPr>
        <p:spPr>
          <a:xfrm>
            <a:off x="1369368" y="3548608"/>
            <a:ext cx="6400800" cy="1752600"/>
          </a:xfrm>
          <a:prstGeom prst="rect">
            <a:avLst/>
          </a:prstGeom>
          <a:noFill/>
          <a:ln>
            <a:noFill/>
          </a:ln>
        </p:spPr>
        <p:txBody>
          <a:bodyPr anchorCtr="0" anchor="t" bIns="91425" lIns="91425" spcFirstLastPara="1" rIns="91425" wrap="square" tIns="91425"/>
          <a:lstStyle>
            <a:lvl1pPr lvl="0" marR="0" rtl="0" algn="ctr">
              <a:spcBef>
                <a:spcPts val="560"/>
              </a:spcBef>
              <a:spcAft>
                <a:spcPts val="0"/>
              </a:spcAft>
              <a:buClr>
                <a:srgbClr val="595959"/>
              </a:buClr>
              <a:buSzPts val="2800"/>
              <a:buFont typeface="Arial"/>
              <a:buNone/>
              <a:defRPr b="1" i="0" sz="2800" u="none" cap="none" strike="noStrike">
                <a:solidFill>
                  <a:srgbClr val="595959"/>
                </a:solidFill>
                <a:latin typeface="Corbel"/>
                <a:ea typeface="Corbel"/>
                <a:cs typeface="Corbel"/>
                <a:sym typeface="Corbel"/>
              </a:defRPr>
            </a:lvl1pPr>
            <a:lvl2pPr lvl="1" marR="0" rtl="0" algn="ctr">
              <a:spcBef>
                <a:spcPts val="480"/>
              </a:spcBef>
              <a:spcAft>
                <a:spcPts val="0"/>
              </a:spcAft>
              <a:buClr>
                <a:srgbClr val="888888"/>
              </a:buClr>
              <a:buSzPts val="2400"/>
              <a:buFont typeface="Arial"/>
              <a:buNone/>
              <a:defRPr b="0" i="0" sz="2400" u="none" cap="none" strike="noStrike">
                <a:solidFill>
                  <a:srgbClr val="888888"/>
                </a:solidFill>
                <a:latin typeface="Corbel"/>
                <a:ea typeface="Corbel"/>
                <a:cs typeface="Corbel"/>
                <a:sym typeface="Corbel"/>
              </a:defRPr>
            </a:lvl2pPr>
            <a:lvl3pPr lvl="2" marR="0" rtl="0" algn="ctr">
              <a:spcBef>
                <a:spcPts val="400"/>
              </a:spcBef>
              <a:spcAft>
                <a:spcPts val="0"/>
              </a:spcAft>
              <a:buClr>
                <a:srgbClr val="888888"/>
              </a:buClr>
              <a:buSzPts val="2000"/>
              <a:buFont typeface="Arial"/>
              <a:buNone/>
              <a:defRPr b="0" i="0" sz="2000" u="none" cap="none" strike="noStrike">
                <a:solidFill>
                  <a:srgbClr val="888888"/>
                </a:solidFill>
                <a:latin typeface="Corbel"/>
                <a:ea typeface="Corbel"/>
                <a:cs typeface="Corbel"/>
                <a:sym typeface="Corbel"/>
              </a:defRPr>
            </a:lvl3pPr>
            <a:lvl4pPr lvl="3" marR="0" rtl="0" algn="ctr">
              <a:spcBef>
                <a:spcPts val="360"/>
              </a:spcBef>
              <a:spcAft>
                <a:spcPts val="0"/>
              </a:spcAft>
              <a:buClr>
                <a:srgbClr val="888888"/>
              </a:buClr>
              <a:buSzPts val="1800"/>
              <a:buFont typeface="Arial"/>
              <a:buNone/>
              <a:defRPr b="0" i="0" sz="1800" u="none" cap="none" strike="noStrike">
                <a:solidFill>
                  <a:srgbClr val="888888"/>
                </a:solidFill>
                <a:latin typeface="Corbel"/>
                <a:ea typeface="Corbel"/>
                <a:cs typeface="Corbel"/>
                <a:sym typeface="Corbel"/>
              </a:defRPr>
            </a:lvl4pPr>
            <a:lvl5pPr lvl="4" marR="0" rtl="0" algn="ctr">
              <a:spcBef>
                <a:spcPts val="360"/>
              </a:spcBef>
              <a:spcAft>
                <a:spcPts val="0"/>
              </a:spcAft>
              <a:buClr>
                <a:srgbClr val="888888"/>
              </a:buClr>
              <a:buSzPts val="1800"/>
              <a:buFont typeface="Arial"/>
              <a:buNone/>
              <a:defRPr b="0" i="0" sz="1800" u="none" cap="none" strike="noStrike">
                <a:solidFill>
                  <a:srgbClr val="888888"/>
                </a:solidFill>
                <a:latin typeface="Corbel"/>
                <a:ea typeface="Corbel"/>
                <a:cs typeface="Corbel"/>
                <a:sym typeface="Corbel"/>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orbel"/>
                <a:ea typeface="Corbel"/>
                <a:cs typeface="Corbel"/>
                <a:sym typeface="Corbel"/>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orbel"/>
                <a:ea typeface="Corbel"/>
                <a:cs typeface="Corbel"/>
                <a:sym typeface="Corbel"/>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orbel"/>
                <a:ea typeface="Corbel"/>
                <a:cs typeface="Corbel"/>
                <a:sym typeface="Corbel"/>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orbel"/>
                <a:ea typeface="Corbel"/>
                <a:cs typeface="Corbel"/>
                <a:sym typeface="Corbel"/>
              </a:defRPr>
            </a:lvl9pPr>
          </a:lstStyle>
          <a:p/>
        </p:txBody>
      </p:sp>
      <p:sp>
        <p:nvSpPr>
          <p:cNvPr id="24" name="Google Shape;24;p2"/>
          <p:cNvSpPr txBox="1"/>
          <p:nvPr>
            <p:ph idx="10" type="dt"/>
          </p:nvPr>
        </p:nvSpPr>
        <p:spPr>
          <a:xfrm>
            <a:off x="9456" y="6339098"/>
            <a:ext cx="847006"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u="none" cap="none" strike="noStrike">
                <a:solidFill>
                  <a:srgbClr val="FF0000"/>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25" name="Google Shape;25;p2"/>
          <p:cNvSpPr txBox="1"/>
          <p:nvPr>
            <p:ph idx="11" type="ftr"/>
          </p:nvPr>
        </p:nvSpPr>
        <p:spPr>
          <a:xfrm>
            <a:off x="1781635" y="6309320"/>
            <a:ext cx="5580731"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1" i="0" sz="1200" u="none" cap="none" strike="noStrike">
                <a:solidFill>
                  <a:srgbClr val="FF0000"/>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26" name="Google Shape;26;p2"/>
          <p:cNvSpPr txBox="1"/>
          <p:nvPr>
            <p:ph idx="12" type="sldNum"/>
          </p:nvPr>
        </p:nvSpPr>
        <p:spPr>
          <a:xfrm>
            <a:off x="8172400" y="6237312"/>
            <a:ext cx="936104" cy="437133"/>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1200" u="none" cap="none" strike="noStrike">
                <a:solidFill>
                  <a:srgbClr val="FF0000"/>
                </a:solidFill>
                <a:latin typeface="Calibri"/>
                <a:ea typeface="Calibri"/>
                <a:cs typeface="Calibri"/>
                <a:sym typeface="Calibri"/>
              </a:defRPr>
            </a:lvl1pPr>
            <a:lvl2pPr indent="0" lvl="1" marL="0" marR="0" rtl="0" algn="r">
              <a:spcBef>
                <a:spcPts val="0"/>
              </a:spcBef>
              <a:buNone/>
              <a:defRPr b="1" i="0" sz="1200" u="none" cap="none" strike="noStrike">
                <a:solidFill>
                  <a:srgbClr val="FF0000"/>
                </a:solidFill>
                <a:latin typeface="Calibri"/>
                <a:ea typeface="Calibri"/>
                <a:cs typeface="Calibri"/>
                <a:sym typeface="Calibri"/>
              </a:defRPr>
            </a:lvl2pPr>
            <a:lvl3pPr indent="0" lvl="2" marL="0" marR="0" rtl="0" algn="r">
              <a:spcBef>
                <a:spcPts val="0"/>
              </a:spcBef>
              <a:buNone/>
              <a:defRPr b="1" i="0" sz="1200" u="none" cap="none" strike="noStrike">
                <a:solidFill>
                  <a:srgbClr val="FF0000"/>
                </a:solidFill>
                <a:latin typeface="Calibri"/>
                <a:ea typeface="Calibri"/>
                <a:cs typeface="Calibri"/>
                <a:sym typeface="Calibri"/>
              </a:defRPr>
            </a:lvl3pPr>
            <a:lvl4pPr indent="0" lvl="3" marL="0" marR="0" rtl="0" algn="r">
              <a:spcBef>
                <a:spcPts val="0"/>
              </a:spcBef>
              <a:buNone/>
              <a:defRPr b="1" i="0" sz="1200" u="none" cap="none" strike="noStrike">
                <a:solidFill>
                  <a:srgbClr val="FF0000"/>
                </a:solidFill>
                <a:latin typeface="Calibri"/>
                <a:ea typeface="Calibri"/>
                <a:cs typeface="Calibri"/>
                <a:sym typeface="Calibri"/>
              </a:defRPr>
            </a:lvl4pPr>
            <a:lvl5pPr indent="0" lvl="4" marL="0" marR="0" rtl="0" algn="r">
              <a:spcBef>
                <a:spcPts val="0"/>
              </a:spcBef>
              <a:buNone/>
              <a:defRPr b="1" i="0" sz="1200" u="none" cap="none" strike="noStrike">
                <a:solidFill>
                  <a:srgbClr val="FF0000"/>
                </a:solidFill>
                <a:latin typeface="Calibri"/>
                <a:ea typeface="Calibri"/>
                <a:cs typeface="Calibri"/>
                <a:sym typeface="Calibri"/>
              </a:defRPr>
            </a:lvl5pPr>
            <a:lvl6pPr indent="0" lvl="5" marL="0" marR="0" rtl="0" algn="r">
              <a:spcBef>
                <a:spcPts val="0"/>
              </a:spcBef>
              <a:buNone/>
              <a:defRPr b="1" i="0" sz="1200" u="none" cap="none" strike="noStrike">
                <a:solidFill>
                  <a:srgbClr val="FF0000"/>
                </a:solidFill>
                <a:latin typeface="Calibri"/>
                <a:ea typeface="Calibri"/>
                <a:cs typeface="Calibri"/>
                <a:sym typeface="Calibri"/>
              </a:defRPr>
            </a:lvl6pPr>
            <a:lvl7pPr indent="0" lvl="6" marL="0" marR="0" rtl="0" algn="r">
              <a:spcBef>
                <a:spcPts val="0"/>
              </a:spcBef>
              <a:buNone/>
              <a:defRPr b="1" i="0" sz="1200" u="none" cap="none" strike="noStrike">
                <a:solidFill>
                  <a:srgbClr val="FF0000"/>
                </a:solidFill>
                <a:latin typeface="Calibri"/>
                <a:ea typeface="Calibri"/>
                <a:cs typeface="Calibri"/>
                <a:sym typeface="Calibri"/>
              </a:defRPr>
            </a:lvl7pPr>
            <a:lvl8pPr indent="0" lvl="7" marL="0" marR="0" rtl="0" algn="r">
              <a:spcBef>
                <a:spcPts val="0"/>
              </a:spcBef>
              <a:buNone/>
              <a:defRPr b="1" i="0" sz="1200" u="none" cap="none" strike="noStrike">
                <a:solidFill>
                  <a:srgbClr val="FF0000"/>
                </a:solidFill>
                <a:latin typeface="Calibri"/>
                <a:ea typeface="Calibri"/>
                <a:cs typeface="Calibri"/>
                <a:sym typeface="Calibri"/>
              </a:defRPr>
            </a:lvl8pPr>
            <a:lvl9pPr indent="0" lvl="8" marL="0" marR="0" rtl="0" algn="r">
              <a:spcBef>
                <a:spcPts val="0"/>
              </a:spcBef>
              <a:buNone/>
              <a:defRPr b="1" i="0" sz="1200" u="none" cap="none" strike="noStrike">
                <a:solidFill>
                  <a:srgbClr val="FF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
        <p:nvSpPr>
          <p:cNvPr id="27" name="Google Shape;27;p2"/>
          <p:cNvSpPr/>
          <p:nvPr/>
        </p:nvSpPr>
        <p:spPr>
          <a:xfrm>
            <a:off x="7406886" y="33545"/>
            <a:ext cx="1691680" cy="360040"/>
          </a:xfrm>
          <a:prstGeom prst="rect">
            <a:avLst/>
          </a:prstGeom>
          <a:solidFill>
            <a:srgbClr val="F2F2F2"/>
          </a:solidFill>
          <a:ln cap="flat" cmpd="sng" w="25400">
            <a:solidFill>
              <a:srgbClr val="F2F2F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BFBFBF"/>
              </a:solidFill>
              <a:latin typeface="Corbel"/>
              <a:ea typeface="Corbel"/>
              <a:cs typeface="Corbel"/>
              <a:sym typeface="Corbe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et texte vertical" type="vertTx">
  <p:cSld name="VERTICAL_TEXT">
    <p:spTree>
      <p:nvGrpSpPr>
        <p:cNvPr id="93" name="Shape 93"/>
        <p:cNvGrpSpPr/>
        <p:nvPr/>
      </p:nvGrpSpPr>
      <p:grpSpPr>
        <a:xfrm>
          <a:off x="0" y="0"/>
          <a:ext cx="0" cy="0"/>
          <a:chOff x="0" y="0"/>
          <a:chExt cx="0" cy="0"/>
        </a:xfrm>
      </p:grpSpPr>
      <p:sp>
        <p:nvSpPr>
          <p:cNvPr id="94" name="Google Shape;94;p11"/>
          <p:cNvSpPr/>
          <p:nvPr/>
        </p:nvSpPr>
        <p:spPr>
          <a:xfrm>
            <a:off x="0" y="980728"/>
            <a:ext cx="9144000" cy="288032"/>
          </a:xfrm>
          <a:prstGeom prst="rect">
            <a:avLst/>
          </a:prstGeom>
          <a:solidFill>
            <a:srgbClr val="F1F1F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5" name="Google Shape;95;p11"/>
          <p:cNvSpPr txBox="1"/>
          <p:nvPr>
            <p:ph type="title"/>
          </p:nvPr>
        </p:nvSpPr>
        <p:spPr>
          <a:xfrm>
            <a:off x="0" y="26289"/>
            <a:ext cx="9144000" cy="882431"/>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rgbClr val="B10404"/>
              </a:buClr>
              <a:buSzPts val="2800"/>
              <a:buFont typeface="Corbel"/>
              <a:buNone/>
              <a:defRPr b="1" i="0" sz="2800" u="none" cap="none" strike="noStrike">
                <a:solidFill>
                  <a:srgbClr val="B10404"/>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6" name="Google Shape;96;p11"/>
          <p:cNvSpPr txBox="1"/>
          <p:nvPr>
            <p:ph idx="1" type="body"/>
          </p:nvPr>
        </p:nvSpPr>
        <p:spPr>
          <a:xfrm rot="5400000">
            <a:off x="2267743" y="-891480"/>
            <a:ext cx="4608512" cy="864096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1" i="0" sz="2800" u="none" cap="none" strike="noStrike">
                <a:solidFill>
                  <a:schemeClr val="dk1"/>
                </a:solidFill>
                <a:latin typeface="Corbel"/>
                <a:ea typeface="Corbel"/>
                <a:cs typeface="Corbel"/>
                <a:sym typeface="Corbel"/>
              </a:defRPr>
            </a:lvl1pPr>
            <a:lvl2pPr indent="-381000" lvl="1" marL="914400" marR="0" rtl="0" algn="l">
              <a:spcBef>
                <a:spcPts val="480"/>
              </a:spcBef>
              <a:spcAft>
                <a:spcPts val="0"/>
              </a:spcAft>
              <a:buClr>
                <a:srgbClr val="424242"/>
              </a:buClr>
              <a:buSzPts val="2400"/>
              <a:buFont typeface="Arial"/>
              <a:buChar char="–"/>
              <a:defRPr b="0" i="0" sz="2400" u="none" cap="none" strike="noStrike">
                <a:solidFill>
                  <a:srgbClr val="424242"/>
                </a:solidFill>
                <a:latin typeface="Corbel"/>
                <a:ea typeface="Corbel"/>
                <a:cs typeface="Corbel"/>
                <a:sym typeface="Corbel"/>
              </a:defRPr>
            </a:lvl2pPr>
            <a:lvl3pPr indent="-355600" lvl="2" marL="1371600" marR="0" rtl="0" algn="l">
              <a:spcBef>
                <a:spcPts val="400"/>
              </a:spcBef>
              <a:spcAft>
                <a:spcPts val="0"/>
              </a:spcAft>
              <a:buClr>
                <a:srgbClr val="424242"/>
              </a:buClr>
              <a:buSzPts val="2000"/>
              <a:buFont typeface="Arial"/>
              <a:buChar char="•"/>
              <a:defRPr b="0" i="0" sz="2000" u="none" cap="none" strike="noStrike">
                <a:solidFill>
                  <a:srgbClr val="424242"/>
                </a:solidFill>
                <a:latin typeface="Corbel"/>
                <a:ea typeface="Corbel"/>
                <a:cs typeface="Corbel"/>
                <a:sym typeface="Corbel"/>
              </a:defRPr>
            </a:lvl3pPr>
            <a:lvl4pPr indent="-342900" lvl="3" marL="1828800" marR="0" rtl="0" algn="l">
              <a:spcBef>
                <a:spcPts val="360"/>
              </a:spcBef>
              <a:spcAft>
                <a:spcPts val="0"/>
              </a:spcAft>
              <a:buClr>
                <a:srgbClr val="424242"/>
              </a:buClr>
              <a:buSzPts val="1800"/>
              <a:buFont typeface="Arial"/>
              <a:buChar char="–"/>
              <a:defRPr b="0" i="0" sz="1800" u="none" cap="none" strike="noStrike">
                <a:solidFill>
                  <a:srgbClr val="424242"/>
                </a:solidFill>
                <a:latin typeface="Corbel"/>
                <a:ea typeface="Corbel"/>
                <a:cs typeface="Corbel"/>
                <a:sym typeface="Corbel"/>
              </a:defRPr>
            </a:lvl4pPr>
            <a:lvl5pPr indent="-342900" lvl="4" marL="2286000" marR="0" rtl="0" algn="l">
              <a:spcBef>
                <a:spcPts val="360"/>
              </a:spcBef>
              <a:spcAft>
                <a:spcPts val="0"/>
              </a:spcAft>
              <a:buClr>
                <a:srgbClr val="424242"/>
              </a:buClr>
              <a:buSzPts val="1800"/>
              <a:buFont typeface="Arial"/>
              <a:buChar char="»"/>
              <a:defRPr b="0" i="0" sz="1800" u="none" cap="none" strike="noStrike">
                <a:solidFill>
                  <a:srgbClr val="424242"/>
                </a:solidFill>
                <a:latin typeface="Corbel"/>
                <a:ea typeface="Corbel"/>
                <a:cs typeface="Corbel"/>
                <a:sym typeface="Corbe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orbel"/>
                <a:ea typeface="Corbel"/>
                <a:cs typeface="Corbel"/>
                <a:sym typeface="Corbe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orbel"/>
                <a:ea typeface="Corbel"/>
                <a:cs typeface="Corbel"/>
                <a:sym typeface="Corbe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orbel"/>
                <a:ea typeface="Corbel"/>
                <a:cs typeface="Corbel"/>
                <a:sym typeface="Corbe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orbel"/>
                <a:ea typeface="Corbel"/>
                <a:cs typeface="Corbel"/>
                <a:sym typeface="Corbel"/>
              </a:defRPr>
            </a:lvl9pPr>
          </a:lstStyle>
          <a:p/>
        </p:txBody>
      </p:sp>
      <p:sp>
        <p:nvSpPr>
          <p:cNvPr id="97" name="Google Shape;97;p11"/>
          <p:cNvSpPr txBox="1"/>
          <p:nvPr>
            <p:ph idx="10" type="dt"/>
          </p:nvPr>
        </p:nvSpPr>
        <p:spPr>
          <a:xfrm>
            <a:off x="9456" y="6339098"/>
            <a:ext cx="847006"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u="none" cap="none" strike="noStrike">
                <a:solidFill>
                  <a:srgbClr val="FF0000"/>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98" name="Google Shape;98;p11"/>
          <p:cNvSpPr txBox="1"/>
          <p:nvPr>
            <p:ph idx="11" type="ftr"/>
          </p:nvPr>
        </p:nvSpPr>
        <p:spPr>
          <a:xfrm>
            <a:off x="1781635" y="6309320"/>
            <a:ext cx="5580731"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1" i="0" sz="1200" u="none" cap="none" strike="noStrike">
                <a:solidFill>
                  <a:srgbClr val="FF0000"/>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99" name="Google Shape;99;p11"/>
          <p:cNvSpPr txBox="1"/>
          <p:nvPr>
            <p:ph idx="12" type="sldNum"/>
          </p:nvPr>
        </p:nvSpPr>
        <p:spPr>
          <a:xfrm>
            <a:off x="8172400" y="6237312"/>
            <a:ext cx="936104" cy="437133"/>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1200" u="none" cap="none" strike="noStrike">
                <a:solidFill>
                  <a:srgbClr val="FF0000"/>
                </a:solidFill>
                <a:latin typeface="Calibri"/>
                <a:ea typeface="Calibri"/>
                <a:cs typeface="Calibri"/>
                <a:sym typeface="Calibri"/>
              </a:defRPr>
            </a:lvl1pPr>
            <a:lvl2pPr indent="0" lvl="1" marL="0" marR="0" rtl="0" algn="r">
              <a:spcBef>
                <a:spcPts val="0"/>
              </a:spcBef>
              <a:buNone/>
              <a:defRPr b="1" i="0" sz="1200" u="none" cap="none" strike="noStrike">
                <a:solidFill>
                  <a:srgbClr val="FF0000"/>
                </a:solidFill>
                <a:latin typeface="Calibri"/>
                <a:ea typeface="Calibri"/>
                <a:cs typeface="Calibri"/>
                <a:sym typeface="Calibri"/>
              </a:defRPr>
            </a:lvl2pPr>
            <a:lvl3pPr indent="0" lvl="2" marL="0" marR="0" rtl="0" algn="r">
              <a:spcBef>
                <a:spcPts val="0"/>
              </a:spcBef>
              <a:buNone/>
              <a:defRPr b="1" i="0" sz="1200" u="none" cap="none" strike="noStrike">
                <a:solidFill>
                  <a:srgbClr val="FF0000"/>
                </a:solidFill>
                <a:latin typeface="Calibri"/>
                <a:ea typeface="Calibri"/>
                <a:cs typeface="Calibri"/>
                <a:sym typeface="Calibri"/>
              </a:defRPr>
            </a:lvl3pPr>
            <a:lvl4pPr indent="0" lvl="3" marL="0" marR="0" rtl="0" algn="r">
              <a:spcBef>
                <a:spcPts val="0"/>
              </a:spcBef>
              <a:buNone/>
              <a:defRPr b="1" i="0" sz="1200" u="none" cap="none" strike="noStrike">
                <a:solidFill>
                  <a:srgbClr val="FF0000"/>
                </a:solidFill>
                <a:latin typeface="Calibri"/>
                <a:ea typeface="Calibri"/>
                <a:cs typeface="Calibri"/>
                <a:sym typeface="Calibri"/>
              </a:defRPr>
            </a:lvl4pPr>
            <a:lvl5pPr indent="0" lvl="4" marL="0" marR="0" rtl="0" algn="r">
              <a:spcBef>
                <a:spcPts val="0"/>
              </a:spcBef>
              <a:buNone/>
              <a:defRPr b="1" i="0" sz="1200" u="none" cap="none" strike="noStrike">
                <a:solidFill>
                  <a:srgbClr val="FF0000"/>
                </a:solidFill>
                <a:latin typeface="Calibri"/>
                <a:ea typeface="Calibri"/>
                <a:cs typeface="Calibri"/>
                <a:sym typeface="Calibri"/>
              </a:defRPr>
            </a:lvl5pPr>
            <a:lvl6pPr indent="0" lvl="5" marL="0" marR="0" rtl="0" algn="r">
              <a:spcBef>
                <a:spcPts val="0"/>
              </a:spcBef>
              <a:buNone/>
              <a:defRPr b="1" i="0" sz="1200" u="none" cap="none" strike="noStrike">
                <a:solidFill>
                  <a:srgbClr val="FF0000"/>
                </a:solidFill>
                <a:latin typeface="Calibri"/>
                <a:ea typeface="Calibri"/>
                <a:cs typeface="Calibri"/>
                <a:sym typeface="Calibri"/>
              </a:defRPr>
            </a:lvl6pPr>
            <a:lvl7pPr indent="0" lvl="6" marL="0" marR="0" rtl="0" algn="r">
              <a:spcBef>
                <a:spcPts val="0"/>
              </a:spcBef>
              <a:buNone/>
              <a:defRPr b="1" i="0" sz="1200" u="none" cap="none" strike="noStrike">
                <a:solidFill>
                  <a:srgbClr val="FF0000"/>
                </a:solidFill>
                <a:latin typeface="Calibri"/>
                <a:ea typeface="Calibri"/>
                <a:cs typeface="Calibri"/>
                <a:sym typeface="Calibri"/>
              </a:defRPr>
            </a:lvl7pPr>
            <a:lvl8pPr indent="0" lvl="7" marL="0" marR="0" rtl="0" algn="r">
              <a:spcBef>
                <a:spcPts val="0"/>
              </a:spcBef>
              <a:buNone/>
              <a:defRPr b="1" i="0" sz="1200" u="none" cap="none" strike="noStrike">
                <a:solidFill>
                  <a:srgbClr val="FF0000"/>
                </a:solidFill>
                <a:latin typeface="Calibri"/>
                <a:ea typeface="Calibri"/>
                <a:cs typeface="Calibri"/>
                <a:sym typeface="Calibri"/>
              </a:defRPr>
            </a:lvl8pPr>
            <a:lvl9pPr indent="0" lvl="8" marL="0" marR="0" rtl="0" algn="r">
              <a:spcBef>
                <a:spcPts val="0"/>
              </a:spcBef>
              <a:buNone/>
              <a:defRPr b="1" i="0" sz="1200" u="none" cap="none" strike="noStrike">
                <a:solidFill>
                  <a:srgbClr val="FF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
        <p:nvSpPr>
          <p:cNvPr id="100" name="Google Shape;100;p11"/>
          <p:cNvSpPr/>
          <p:nvPr/>
        </p:nvSpPr>
        <p:spPr>
          <a:xfrm>
            <a:off x="7406886" y="33545"/>
            <a:ext cx="1691680" cy="360040"/>
          </a:xfrm>
          <a:prstGeom prst="rect">
            <a:avLst/>
          </a:prstGeom>
          <a:solidFill>
            <a:srgbClr val="F2F2F2"/>
          </a:solidFill>
          <a:ln cap="flat" cmpd="sng" w="25400">
            <a:solidFill>
              <a:srgbClr val="F2F2F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BFBFBF"/>
              </a:solidFill>
              <a:latin typeface="Corbel"/>
              <a:ea typeface="Corbel"/>
              <a:cs typeface="Corbel"/>
              <a:sym typeface="Corbe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vertical et texte" type="vertTitleAndTx">
  <p:cSld name="VERTICAL_TITLE_AND_VERTICAL_TEXT">
    <p:spTree>
      <p:nvGrpSpPr>
        <p:cNvPr id="101" name="Shape 101"/>
        <p:cNvGrpSpPr/>
        <p:nvPr/>
      </p:nvGrpSpPr>
      <p:grpSpPr>
        <a:xfrm>
          <a:off x="0" y="0"/>
          <a:ext cx="0" cy="0"/>
          <a:chOff x="0" y="0"/>
          <a:chExt cx="0" cy="0"/>
        </a:xfrm>
      </p:grpSpPr>
      <p:sp>
        <p:nvSpPr>
          <p:cNvPr id="102" name="Google Shape;102;p12"/>
          <p:cNvSpPr/>
          <p:nvPr/>
        </p:nvSpPr>
        <p:spPr>
          <a:xfrm>
            <a:off x="0" y="980728"/>
            <a:ext cx="9144000" cy="288032"/>
          </a:xfrm>
          <a:prstGeom prst="rect">
            <a:avLst/>
          </a:prstGeom>
          <a:solidFill>
            <a:srgbClr val="F1F1F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3" name="Google Shape;103;p12"/>
          <p:cNvSpPr txBox="1"/>
          <p:nvPr>
            <p:ph type="title"/>
          </p:nvPr>
        </p:nvSpPr>
        <p:spPr>
          <a:xfrm rot="5400000">
            <a:off x="4732337" y="2171700"/>
            <a:ext cx="5851525" cy="20574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rgbClr val="B10404"/>
              </a:buClr>
              <a:buSzPts val="2800"/>
              <a:buFont typeface="Corbel"/>
              <a:buNone/>
              <a:defRPr b="1" i="0" sz="2800" u="none" cap="none" strike="noStrike">
                <a:solidFill>
                  <a:srgbClr val="B10404"/>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 name="Google Shape;104;p12"/>
          <p:cNvSpPr txBox="1"/>
          <p:nvPr>
            <p:ph idx="1" type="body"/>
          </p:nvPr>
        </p:nvSpPr>
        <p:spPr>
          <a:xfrm rot="5400000">
            <a:off x="541338" y="190501"/>
            <a:ext cx="5851525" cy="60198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1" i="0" sz="2800" u="none" cap="none" strike="noStrike">
                <a:solidFill>
                  <a:schemeClr val="dk1"/>
                </a:solidFill>
                <a:latin typeface="Corbel"/>
                <a:ea typeface="Corbel"/>
                <a:cs typeface="Corbel"/>
                <a:sym typeface="Corbel"/>
              </a:defRPr>
            </a:lvl1pPr>
            <a:lvl2pPr indent="-381000" lvl="1" marL="914400" marR="0" rtl="0" algn="l">
              <a:spcBef>
                <a:spcPts val="480"/>
              </a:spcBef>
              <a:spcAft>
                <a:spcPts val="0"/>
              </a:spcAft>
              <a:buClr>
                <a:srgbClr val="424242"/>
              </a:buClr>
              <a:buSzPts val="2400"/>
              <a:buFont typeface="Arial"/>
              <a:buChar char="–"/>
              <a:defRPr b="0" i="0" sz="2400" u="none" cap="none" strike="noStrike">
                <a:solidFill>
                  <a:srgbClr val="424242"/>
                </a:solidFill>
                <a:latin typeface="Corbel"/>
                <a:ea typeface="Corbel"/>
                <a:cs typeface="Corbel"/>
                <a:sym typeface="Corbel"/>
              </a:defRPr>
            </a:lvl2pPr>
            <a:lvl3pPr indent="-355600" lvl="2" marL="1371600" marR="0" rtl="0" algn="l">
              <a:spcBef>
                <a:spcPts val="400"/>
              </a:spcBef>
              <a:spcAft>
                <a:spcPts val="0"/>
              </a:spcAft>
              <a:buClr>
                <a:srgbClr val="424242"/>
              </a:buClr>
              <a:buSzPts val="2000"/>
              <a:buFont typeface="Arial"/>
              <a:buChar char="•"/>
              <a:defRPr b="0" i="0" sz="2000" u="none" cap="none" strike="noStrike">
                <a:solidFill>
                  <a:srgbClr val="424242"/>
                </a:solidFill>
                <a:latin typeface="Corbel"/>
                <a:ea typeface="Corbel"/>
                <a:cs typeface="Corbel"/>
                <a:sym typeface="Corbel"/>
              </a:defRPr>
            </a:lvl3pPr>
            <a:lvl4pPr indent="-342900" lvl="3" marL="1828800" marR="0" rtl="0" algn="l">
              <a:spcBef>
                <a:spcPts val="360"/>
              </a:spcBef>
              <a:spcAft>
                <a:spcPts val="0"/>
              </a:spcAft>
              <a:buClr>
                <a:srgbClr val="424242"/>
              </a:buClr>
              <a:buSzPts val="1800"/>
              <a:buFont typeface="Arial"/>
              <a:buChar char="–"/>
              <a:defRPr b="0" i="0" sz="1800" u="none" cap="none" strike="noStrike">
                <a:solidFill>
                  <a:srgbClr val="424242"/>
                </a:solidFill>
                <a:latin typeface="Corbel"/>
                <a:ea typeface="Corbel"/>
                <a:cs typeface="Corbel"/>
                <a:sym typeface="Corbel"/>
              </a:defRPr>
            </a:lvl4pPr>
            <a:lvl5pPr indent="-342900" lvl="4" marL="2286000" marR="0" rtl="0" algn="l">
              <a:spcBef>
                <a:spcPts val="360"/>
              </a:spcBef>
              <a:spcAft>
                <a:spcPts val="0"/>
              </a:spcAft>
              <a:buClr>
                <a:srgbClr val="424242"/>
              </a:buClr>
              <a:buSzPts val="1800"/>
              <a:buFont typeface="Arial"/>
              <a:buChar char="»"/>
              <a:defRPr b="0" i="0" sz="1800" u="none" cap="none" strike="noStrike">
                <a:solidFill>
                  <a:srgbClr val="424242"/>
                </a:solidFill>
                <a:latin typeface="Corbel"/>
                <a:ea typeface="Corbel"/>
                <a:cs typeface="Corbel"/>
                <a:sym typeface="Corbe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orbel"/>
                <a:ea typeface="Corbel"/>
                <a:cs typeface="Corbel"/>
                <a:sym typeface="Corbe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orbel"/>
                <a:ea typeface="Corbel"/>
                <a:cs typeface="Corbel"/>
                <a:sym typeface="Corbe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orbel"/>
                <a:ea typeface="Corbel"/>
                <a:cs typeface="Corbel"/>
                <a:sym typeface="Corbe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orbel"/>
                <a:ea typeface="Corbel"/>
                <a:cs typeface="Corbel"/>
                <a:sym typeface="Corbel"/>
              </a:defRPr>
            </a:lvl9pPr>
          </a:lstStyle>
          <a:p/>
        </p:txBody>
      </p:sp>
      <p:sp>
        <p:nvSpPr>
          <p:cNvPr id="105" name="Google Shape;105;p12"/>
          <p:cNvSpPr txBox="1"/>
          <p:nvPr>
            <p:ph idx="10" type="dt"/>
          </p:nvPr>
        </p:nvSpPr>
        <p:spPr>
          <a:xfrm>
            <a:off x="9456" y="6339098"/>
            <a:ext cx="847006"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u="none" cap="none" strike="noStrike">
                <a:solidFill>
                  <a:srgbClr val="FF0000"/>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06" name="Google Shape;106;p12"/>
          <p:cNvSpPr txBox="1"/>
          <p:nvPr>
            <p:ph idx="11" type="ftr"/>
          </p:nvPr>
        </p:nvSpPr>
        <p:spPr>
          <a:xfrm>
            <a:off x="1781635" y="6309320"/>
            <a:ext cx="5580731"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1" i="0" sz="1200" u="none" cap="none" strike="noStrike">
                <a:solidFill>
                  <a:srgbClr val="FF0000"/>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07" name="Google Shape;107;p12"/>
          <p:cNvSpPr txBox="1"/>
          <p:nvPr>
            <p:ph idx="12" type="sldNum"/>
          </p:nvPr>
        </p:nvSpPr>
        <p:spPr>
          <a:xfrm>
            <a:off x="8172400" y="6237312"/>
            <a:ext cx="936104" cy="437133"/>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1200" u="none" cap="none" strike="noStrike">
                <a:solidFill>
                  <a:srgbClr val="FF0000"/>
                </a:solidFill>
                <a:latin typeface="Calibri"/>
                <a:ea typeface="Calibri"/>
                <a:cs typeface="Calibri"/>
                <a:sym typeface="Calibri"/>
              </a:defRPr>
            </a:lvl1pPr>
            <a:lvl2pPr indent="0" lvl="1" marL="0" marR="0" rtl="0" algn="r">
              <a:spcBef>
                <a:spcPts val="0"/>
              </a:spcBef>
              <a:buNone/>
              <a:defRPr b="1" i="0" sz="1200" u="none" cap="none" strike="noStrike">
                <a:solidFill>
                  <a:srgbClr val="FF0000"/>
                </a:solidFill>
                <a:latin typeface="Calibri"/>
                <a:ea typeface="Calibri"/>
                <a:cs typeface="Calibri"/>
                <a:sym typeface="Calibri"/>
              </a:defRPr>
            </a:lvl2pPr>
            <a:lvl3pPr indent="0" lvl="2" marL="0" marR="0" rtl="0" algn="r">
              <a:spcBef>
                <a:spcPts val="0"/>
              </a:spcBef>
              <a:buNone/>
              <a:defRPr b="1" i="0" sz="1200" u="none" cap="none" strike="noStrike">
                <a:solidFill>
                  <a:srgbClr val="FF0000"/>
                </a:solidFill>
                <a:latin typeface="Calibri"/>
                <a:ea typeface="Calibri"/>
                <a:cs typeface="Calibri"/>
                <a:sym typeface="Calibri"/>
              </a:defRPr>
            </a:lvl3pPr>
            <a:lvl4pPr indent="0" lvl="3" marL="0" marR="0" rtl="0" algn="r">
              <a:spcBef>
                <a:spcPts val="0"/>
              </a:spcBef>
              <a:buNone/>
              <a:defRPr b="1" i="0" sz="1200" u="none" cap="none" strike="noStrike">
                <a:solidFill>
                  <a:srgbClr val="FF0000"/>
                </a:solidFill>
                <a:latin typeface="Calibri"/>
                <a:ea typeface="Calibri"/>
                <a:cs typeface="Calibri"/>
                <a:sym typeface="Calibri"/>
              </a:defRPr>
            </a:lvl4pPr>
            <a:lvl5pPr indent="0" lvl="4" marL="0" marR="0" rtl="0" algn="r">
              <a:spcBef>
                <a:spcPts val="0"/>
              </a:spcBef>
              <a:buNone/>
              <a:defRPr b="1" i="0" sz="1200" u="none" cap="none" strike="noStrike">
                <a:solidFill>
                  <a:srgbClr val="FF0000"/>
                </a:solidFill>
                <a:latin typeface="Calibri"/>
                <a:ea typeface="Calibri"/>
                <a:cs typeface="Calibri"/>
                <a:sym typeface="Calibri"/>
              </a:defRPr>
            </a:lvl5pPr>
            <a:lvl6pPr indent="0" lvl="5" marL="0" marR="0" rtl="0" algn="r">
              <a:spcBef>
                <a:spcPts val="0"/>
              </a:spcBef>
              <a:buNone/>
              <a:defRPr b="1" i="0" sz="1200" u="none" cap="none" strike="noStrike">
                <a:solidFill>
                  <a:srgbClr val="FF0000"/>
                </a:solidFill>
                <a:latin typeface="Calibri"/>
                <a:ea typeface="Calibri"/>
                <a:cs typeface="Calibri"/>
                <a:sym typeface="Calibri"/>
              </a:defRPr>
            </a:lvl6pPr>
            <a:lvl7pPr indent="0" lvl="6" marL="0" marR="0" rtl="0" algn="r">
              <a:spcBef>
                <a:spcPts val="0"/>
              </a:spcBef>
              <a:buNone/>
              <a:defRPr b="1" i="0" sz="1200" u="none" cap="none" strike="noStrike">
                <a:solidFill>
                  <a:srgbClr val="FF0000"/>
                </a:solidFill>
                <a:latin typeface="Calibri"/>
                <a:ea typeface="Calibri"/>
                <a:cs typeface="Calibri"/>
                <a:sym typeface="Calibri"/>
              </a:defRPr>
            </a:lvl7pPr>
            <a:lvl8pPr indent="0" lvl="7" marL="0" marR="0" rtl="0" algn="r">
              <a:spcBef>
                <a:spcPts val="0"/>
              </a:spcBef>
              <a:buNone/>
              <a:defRPr b="1" i="0" sz="1200" u="none" cap="none" strike="noStrike">
                <a:solidFill>
                  <a:srgbClr val="FF0000"/>
                </a:solidFill>
                <a:latin typeface="Calibri"/>
                <a:ea typeface="Calibri"/>
                <a:cs typeface="Calibri"/>
                <a:sym typeface="Calibri"/>
              </a:defRPr>
            </a:lvl8pPr>
            <a:lvl9pPr indent="0" lvl="8" marL="0" marR="0" rtl="0" algn="r">
              <a:spcBef>
                <a:spcPts val="0"/>
              </a:spcBef>
              <a:buNone/>
              <a:defRPr b="1" i="0" sz="1200" u="none" cap="none" strike="noStrike">
                <a:solidFill>
                  <a:srgbClr val="FF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
        <p:nvSpPr>
          <p:cNvPr id="108" name="Google Shape;108;p12"/>
          <p:cNvSpPr/>
          <p:nvPr/>
        </p:nvSpPr>
        <p:spPr>
          <a:xfrm>
            <a:off x="7406886" y="33545"/>
            <a:ext cx="1691680" cy="360040"/>
          </a:xfrm>
          <a:prstGeom prst="rect">
            <a:avLst/>
          </a:prstGeom>
          <a:solidFill>
            <a:srgbClr val="F2F2F2"/>
          </a:solidFill>
          <a:ln cap="flat" cmpd="sng" w="25400">
            <a:solidFill>
              <a:srgbClr val="F2F2F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BFBFBF"/>
              </a:solidFill>
              <a:latin typeface="Corbel"/>
              <a:ea typeface="Corbel"/>
              <a:cs typeface="Corbel"/>
              <a:sym typeface="Corbe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et contenu">
  <p:cSld name="Titre et contenu">
    <p:spTree>
      <p:nvGrpSpPr>
        <p:cNvPr id="28" name="Shape 28"/>
        <p:cNvGrpSpPr/>
        <p:nvPr/>
      </p:nvGrpSpPr>
      <p:grpSpPr>
        <a:xfrm>
          <a:off x="0" y="0"/>
          <a:ext cx="0" cy="0"/>
          <a:chOff x="0" y="0"/>
          <a:chExt cx="0" cy="0"/>
        </a:xfrm>
      </p:grpSpPr>
      <p:sp>
        <p:nvSpPr>
          <p:cNvPr id="29" name="Google Shape;29;p3"/>
          <p:cNvSpPr txBox="1"/>
          <p:nvPr>
            <p:ph idx="1" type="body"/>
          </p:nvPr>
        </p:nvSpPr>
        <p:spPr>
          <a:xfrm>
            <a:off x="251520" y="1124744"/>
            <a:ext cx="8640960" cy="4608512"/>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1" i="0" sz="2800" u="none" cap="none" strike="noStrike">
                <a:solidFill>
                  <a:schemeClr val="dk1"/>
                </a:solidFill>
                <a:latin typeface="Corbel"/>
                <a:ea typeface="Corbel"/>
                <a:cs typeface="Corbel"/>
                <a:sym typeface="Corbel"/>
              </a:defRPr>
            </a:lvl1pPr>
            <a:lvl2pPr indent="-381000" lvl="1" marL="914400" marR="0" rtl="0" algn="l">
              <a:spcBef>
                <a:spcPts val="480"/>
              </a:spcBef>
              <a:spcAft>
                <a:spcPts val="0"/>
              </a:spcAft>
              <a:buClr>
                <a:srgbClr val="424242"/>
              </a:buClr>
              <a:buSzPts val="2400"/>
              <a:buFont typeface="Arial"/>
              <a:buChar char="–"/>
              <a:defRPr b="0" i="0" sz="2400" u="none" cap="none" strike="noStrike">
                <a:solidFill>
                  <a:srgbClr val="424242"/>
                </a:solidFill>
                <a:latin typeface="Corbel"/>
                <a:ea typeface="Corbel"/>
                <a:cs typeface="Corbel"/>
                <a:sym typeface="Corbel"/>
              </a:defRPr>
            </a:lvl2pPr>
            <a:lvl3pPr indent="-355600" lvl="2" marL="1371600" marR="0" rtl="0" algn="l">
              <a:spcBef>
                <a:spcPts val="400"/>
              </a:spcBef>
              <a:spcAft>
                <a:spcPts val="0"/>
              </a:spcAft>
              <a:buClr>
                <a:srgbClr val="424242"/>
              </a:buClr>
              <a:buSzPts val="2000"/>
              <a:buFont typeface="Arial"/>
              <a:buChar char="•"/>
              <a:defRPr b="0" i="0" sz="2000" u="none" cap="none" strike="noStrike">
                <a:solidFill>
                  <a:srgbClr val="424242"/>
                </a:solidFill>
                <a:latin typeface="Corbel"/>
                <a:ea typeface="Corbel"/>
                <a:cs typeface="Corbel"/>
                <a:sym typeface="Corbel"/>
              </a:defRPr>
            </a:lvl3pPr>
            <a:lvl4pPr indent="-342900" lvl="3" marL="1828800" marR="0" rtl="0" algn="l">
              <a:spcBef>
                <a:spcPts val="360"/>
              </a:spcBef>
              <a:spcAft>
                <a:spcPts val="0"/>
              </a:spcAft>
              <a:buClr>
                <a:srgbClr val="424242"/>
              </a:buClr>
              <a:buSzPts val="1800"/>
              <a:buFont typeface="Arial"/>
              <a:buChar char="–"/>
              <a:defRPr b="0" i="0" sz="1800" u="none" cap="none" strike="noStrike">
                <a:solidFill>
                  <a:srgbClr val="424242"/>
                </a:solidFill>
                <a:latin typeface="Corbel"/>
                <a:ea typeface="Corbel"/>
                <a:cs typeface="Corbel"/>
                <a:sym typeface="Corbel"/>
              </a:defRPr>
            </a:lvl4pPr>
            <a:lvl5pPr indent="-342900" lvl="4" marL="2286000" marR="0" rtl="0" algn="l">
              <a:spcBef>
                <a:spcPts val="360"/>
              </a:spcBef>
              <a:spcAft>
                <a:spcPts val="0"/>
              </a:spcAft>
              <a:buClr>
                <a:srgbClr val="424242"/>
              </a:buClr>
              <a:buSzPts val="1800"/>
              <a:buFont typeface="Arial"/>
              <a:buChar char="»"/>
              <a:defRPr b="0" i="0" sz="1800" u="none" cap="none" strike="noStrike">
                <a:solidFill>
                  <a:srgbClr val="424242"/>
                </a:solidFill>
                <a:latin typeface="Corbel"/>
                <a:ea typeface="Corbel"/>
                <a:cs typeface="Corbel"/>
                <a:sym typeface="Corbe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orbel"/>
                <a:ea typeface="Corbel"/>
                <a:cs typeface="Corbel"/>
                <a:sym typeface="Corbe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orbel"/>
                <a:ea typeface="Corbel"/>
                <a:cs typeface="Corbel"/>
                <a:sym typeface="Corbe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orbel"/>
                <a:ea typeface="Corbel"/>
                <a:cs typeface="Corbel"/>
                <a:sym typeface="Corbe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orbel"/>
                <a:ea typeface="Corbel"/>
                <a:cs typeface="Corbel"/>
                <a:sym typeface="Corbel"/>
              </a:defRPr>
            </a:lvl9pPr>
          </a:lstStyle>
          <a:p/>
        </p:txBody>
      </p:sp>
      <p:sp>
        <p:nvSpPr>
          <p:cNvPr id="30" name="Google Shape;30;p3"/>
          <p:cNvSpPr/>
          <p:nvPr/>
        </p:nvSpPr>
        <p:spPr>
          <a:xfrm>
            <a:off x="0" y="935009"/>
            <a:ext cx="9144000" cy="45719"/>
          </a:xfrm>
          <a:prstGeom prst="rect">
            <a:avLst/>
          </a:prstGeom>
          <a:solidFill>
            <a:srgbClr val="B1040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1" name="Google Shape;31;p3"/>
          <p:cNvSpPr txBox="1"/>
          <p:nvPr>
            <p:ph idx="10" type="dt"/>
          </p:nvPr>
        </p:nvSpPr>
        <p:spPr>
          <a:xfrm>
            <a:off x="9456" y="6339098"/>
            <a:ext cx="847006"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u="none" cap="none" strike="noStrike">
                <a:solidFill>
                  <a:srgbClr val="FF0000"/>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32" name="Google Shape;32;p3"/>
          <p:cNvSpPr txBox="1"/>
          <p:nvPr>
            <p:ph idx="11" type="ftr"/>
          </p:nvPr>
        </p:nvSpPr>
        <p:spPr>
          <a:xfrm>
            <a:off x="1781635" y="6309320"/>
            <a:ext cx="5580731"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1" i="0" sz="1200" u="none" cap="none" strike="noStrike">
                <a:solidFill>
                  <a:srgbClr val="FF0000"/>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33" name="Google Shape;33;p3"/>
          <p:cNvSpPr txBox="1"/>
          <p:nvPr>
            <p:ph idx="12" type="sldNum"/>
          </p:nvPr>
        </p:nvSpPr>
        <p:spPr>
          <a:xfrm>
            <a:off x="8172400" y="6237312"/>
            <a:ext cx="936104" cy="437133"/>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1200" u="none" cap="none" strike="noStrike">
                <a:solidFill>
                  <a:srgbClr val="FF0000"/>
                </a:solidFill>
                <a:latin typeface="Calibri"/>
                <a:ea typeface="Calibri"/>
                <a:cs typeface="Calibri"/>
                <a:sym typeface="Calibri"/>
              </a:defRPr>
            </a:lvl1pPr>
            <a:lvl2pPr indent="0" lvl="1" marL="0" marR="0" rtl="0" algn="r">
              <a:spcBef>
                <a:spcPts val="0"/>
              </a:spcBef>
              <a:buNone/>
              <a:defRPr b="1" i="0" sz="1200" u="none" cap="none" strike="noStrike">
                <a:solidFill>
                  <a:srgbClr val="FF0000"/>
                </a:solidFill>
                <a:latin typeface="Calibri"/>
                <a:ea typeface="Calibri"/>
                <a:cs typeface="Calibri"/>
                <a:sym typeface="Calibri"/>
              </a:defRPr>
            </a:lvl2pPr>
            <a:lvl3pPr indent="0" lvl="2" marL="0" marR="0" rtl="0" algn="r">
              <a:spcBef>
                <a:spcPts val="0"/>
              </a:spcBef>
              <a:buNone/>
              <a:defRPr b="1" i="0" sz="1200" u="none" cap="none" strike="noStrike">
                <a:solidFill>
                  <a:srgbClr val="FF0000"/>
                </a:solidFill>
                <a:latin typeface="Calibri"/>
                <a:ea typeface="Calibri"/>
                <a:cs typeface="Calibri"/>
                <a:sym typeface="Calibri"/>
              </a:defRPr>
            </a:lvl3pPr>
            <a:lvl4pPr indent="0" lvl="3" marL="0" marR="0" rtl="0" algn="r">
              <a:spcBef>
                <a:spcPts val="0"/>
              </a:spcBef>
              <a:buNone/>
              <a:defRPr b="1" i="0" sz="1200" u="none" cap="none" strike="noStrike">
                <a:solidFill>
                  <a:srgbClr val="FF0000"/>
                </a:solidFill>
                <a:latin typeface="Calibri"/>
                <a:ea typeface="Calibri"/>
                <a:cs typeface="Calibri"/>
                <a:sym typeface="Calibri"/>
              </a:defRPr>
            </a:lvl4pPr>
            <a:lvl5pPr indent="0" lvl="4" marL="0" marR="0" rtl="0" algn="r">
              <a:spcBef>
                <a:spcPts val="0"/>
              </a:spcBef>
              <a:buNone/>
              <a:defRPr b="1" i="0" sz="1200" u="none" cap="none" strike="noStrike">
                <a:solidFill>
                  <a:srgbClr val="FF0000"/>
                </a:solidFill>
                <a:latin typeface="Calibri"/>
                <a:ea typeface="Calibri"/>
                <a:cs typeface="Calibri"/>
                <a:sym typeface="Calibri"/>
              </a:defRPr>
            </a:lvl5pPr>
            <a:lvl6pPr indent="0" lvl="5" marL="0" marR="0" rtl="0" algn="r">
              <a:spcBef>
                <a:spcPts val="0"/>
              </a:spcBef>
              <a:buNone/>
              <a:defRPr b="1" i="0" sz="1200" u="none" cap="none" strike="noStrike">
                <a:solidFill>
                  <a:srgbClr val="FF0000"/>
                </a:solidFill>
                <a:latin typeface="Calibri"/>
                <a:ea typeface="Calibri"/>
                <a:cs typeface="Calibri"/>
                <a:sym typeface="Calibri"/>
              </a:defRPr>
            </a:lvl6pPr>
            <a:lvl7pPr indent="0" lvl="6" marL="0" marR="0" rtl="0" algn="r">
              <a:spcBef>
                <a:spcPts val="0"/>
              </a:spcBef>
              <a:buNone/>
              <a:defRPr b="1" i="0" sz="1200" u="none" cap="none" strike="noStrike">
                <a:solidFill>
                  <a:srgbClr val="FF0000"/>
                </a:solidFill>
                <a:latin typeface="Calibri"/>
                <a:ea typeface="Calibri"/>
                <a:cs typeface="Calibri"/>
                <a:sym typeface="Calibri"/>
              </a:defRPr>
            </a:lvl7pPr>
            <a:lvl8pPr indent="0" lvl="7" marL="0" marR="0" rtl="0" algn="r">
              <a:spcBef>
                <a:spcPts val="0"/>
              </a:spcBef>
              <a:buNone/>
              <a:defRPr b="1" i="0" sz="1200" u="none" cap="none" strike="noStrike">
                <a:solidFill>
                  <a:srgbClr val="FF0000"/>
                </a:solidFill>
                <a:latin typeface="Calibri"/>
                <a:ea typeface="Calibri"/>
                <a:cs typeface="Calibri"/>
                <a:sym typeface="Calibri"/>
              </a:defRPr>
            </a:lvl8pPr>
            <a:lvl9pPr indent="0" lvl="8" marL="0" marR="0" rtl="0" algn="r">
              <a:spcBef>
                <a:spcPts val="0"/>
              </a:spcBef>
              <a:buNone/>
              <a:defRPr b="1" i="0" sz="1200" u="none" cap="none" strike="noStrike">
                <a:solidFill>
                  <a:srgbClr val="FF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
        <p:nvSpPr>
          <p:cNvPr id="34" name="Google Shape;34;p3"/>
          <p:cNvSpPr txBox="1"/>
          <p:nvPr>
            <p:ph type="title"/>
          </p:nvPr>
        </p:nvSpPr>
        <p:spPr>
          <a:xfrm>
            <a:off x="0" y="26289"/>
            <a:ext cx="9144000" cy="882431"/>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rgbClr val="B10404"/>
              </a:buClr>
              <a:buSzPts val="2800"/>
              <a:buFont typeface="Corbel"/>
              <a:buNone/>
              <a:defRPr b="1" i="0" sz="2800" u="none" cap="none" strike="noStrike">
                <a:solidFill>
                  <a:srgbClr val="B10404"/>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5" name="Google Shape;35;p3"/>
          <p:cNvSpPr/>
          <p:nvPr/>
        </p:nvSpPr>
        <p:spPr>
          <a:xfrm>
            <a:off x="7406886" y="33545"/>
            <a:ext cx="1691680" cy="360040"/>
          </a:xfrm>
          <a:prstGeom prst="rect">
            <a:avLst/>
          </a:prstGeom>
          <a:solidFill>
            <a:srgbClr val="F2F2F2"/>
          </a:solidFill>
          <a:ln cap="flat" cmpd="sng" w="25400">
            <a:solidFill>
              <a:srgbClr val="F2F2F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BFBFBF"/>
              </a:solidFill>
              <a:latin typeface="Corbel"/>
              <a:ea typeface="Corbel"/>
              <a:cs typeface="Corbel"/>
              <a:sym typeface="Corbe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de section" type="secHead">
  <p:cSld name="SECTION_HEADER">
    <p:spTree>
      <p:nvGrpSpPr>
        <p:cNvPr id="36" name="Shape 36"/>
        <p:cNvGrpSpPr/>
        <p:nvPr/>
      </p:nvGrpSpPr>
      <p:grpSpPr>
        <a:xfrm>
          <a:off x="0" y="0"/>
          <a:ext cx="0" cy="0"/>
          <a:chOff x="0" y="0"/>
          <a:chExt cx="0" cy="0"/>
        </a:xfrm>
      </p:grpSpPr>
      <p:sp>
        <p:nvSpPr>
          <p:cNvPr id="37" name="Google Shape;37;p4"/>
          <p:cNvSpPr txBox="1"/>
          <p:nvPr>
            <p:ph type="title"/>
          </p:nvPr>
        </p:nvSpPr>
        <p:spPr>
          <a:xfrm>
            <a:off x="722313" y="3789040"/>
            <a:ext cx="7772400" cy="1362075"/>
          </a:xfrm>
          <a:prstGeom prst="rect">
            <a:avLst/>
          </a:prstGeom>
          <a:noFill/>
          <a:ln>
            <a:noFill/>
          </a:ln>
        </p:spPr>
        <p:txBody>
          <a:bodyPr anchorCtr="0" anchor="t" bIns="91425" lIns="91425" spcFirstLastPara="1" rIns="91425" wrap="square" tIns="91425"/>
          <a:lstStyle>
            <a:lvl1pPr lvl="0" marR="0" rtl="0" algn="l">
              <a:spcBef>
                <a:spcPts val="0"/>
              </a:spcBef>
              <a:spcAft>
                <a:spcPts val="0"/>
              </a:spcAft>
              <a:buClr>
                <a:srgbClr val="B10404"/>
              </a:buClr>
              <a:buSzPts val="4000"/>
              <a:buFont typeface="Corbel"/>
              <a:buNone/>
              <a:defRPr b="1" i="0" sz="4000" u="none" cap="none" strike="noStrike">
                <a:solidFill>
                  <a:srgbClr val="B10404"/>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8" name="Google Shape;38;p4"/>
          <p:cNvSpPr txBox="1"/>
          <p:nvPr>
            <p:ph idx="1" type="body"/>
          </p:nvPr>
        </p:nvSpPr>
        <p:spPr>
          <a:xfrm>
            <a:off x="760040" y="2276872"/>
            <a:ext cx="7772400" cy="1500187"/>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rgbClr val="888888"/>
              </a:buClr>
              <a:buSzPts val="2000"/>
              <a:buFont typeface="Arial"/>
              <a:buNone/>
              <a:defRPr b="1" i="0" sz="2000" u="none" cap="none" strike="noStrike">
                <a:solidFill>
                  <a:srgbClr val="888888"/>
                </a:solidFill>
                <a:latin typeface="Corbel"/>
                <a:ea typeface="Corbel"/>
                <a:cs typeface="Corbel"/>
                <a:sym typeface="Corbel"/>
              </a:defRPr>
            </a:lvl1pPr>
            <a:lvl2pPr indent="-228600" lvl="1" marL="914400" marR="0" rtl="0" algn="l">
              <a:spcBef>
                <a:spcPts val="360"/>
              </a:spcBef>
              <a:spcAft>
                <a:spcPts val="0"/>
              </a:spcAft>
              <a:buClr>
                <a:srgbClr val="888888"/>
              </a:buClr>
              <a:buSzPts val="1800"/>
              <a:buFont typeface="Arial"/>
              <a:buNone/>
              <a:defRPr b="0" i="0" sz="1800" u="none" cap="none" strike="noStrike">
                <a:solidFill>
                  <a:srgbClr val="888888"/>
                </a:solidFill>
                <a:latin typeface="Corbel"/>
                <a:ea typeface="Corbel"/>
                <a:cs typeface="Corbel"/>
                <a:sym typeface="Corbel"/>
              </a:defRPr>
            </a:lvl2pPr>
            <a:lvl3pPr indent="-228600" lvl="2" marL="1371600" marR="0" rtl="0" algn="l">
              <a:spcBef>
                <a:spcPts val="320"/>
              </a:spcBef>
              <a:spcAft>
                <a:spcPts val="0"/>
              </a:spcAft>
              <a:buClr>
                <a:srgbClr val="888888"/>
              </a:buClr>
              <a:buSzPts val="1600"/>
              <a:buFont typeface="Arial"/>
              <a:buNone/>
              <a:defRPr b="0" i="0" sz="1600" u="none" cap="none" strike="noStrike">
                <a:solidFill>
                  <a:srgbClr val="888888"/>
                </a:solidFill>
                <a:latin typeface="Corbel"/>
                <a:ea typeface="Corbel"/>
                <a:cs typeface="Corbel"/>
                <a:sym typeface="Corbel"/>
              </a:defRPr>
            </a:lvl3pPr>
            <a:lvl4pPr indent="-228600" lvl="3" marL="1828800" marR="0" rtl="0" algn="l">
              <a:spcBef>
                <a:spcPts val="280"/>
              </a:spcBef>
              <a:spcAft>
                <a:spcPts val="0"/>
              </a:spcAft>
              <a:buClr>
                <a:srgbClr val="888888"/>
              </a:buClr>
              <a:buSzPts val="1400"/>
              <a:buFont typeface="Arial"/>
              <a:buNone/>
              <a:defRPr b="0" i="0" sz="1400" u="none" cap="none" strike="noStrike">
                <a:solidFill>
                  <a:srgbClr val="888888"/>
                </a:solidFill>
                <a:latin typeface="Corbel"/>
                <a:ea typeface="Corbel"/>
                <a:cs typeface="Corbel"/>
                <a:sym typeface="Corbel"/>
              </a:defRPr>
            </a:lvl4pPr>
            <a:lvl5pPr indent="-228600" lvl="4" marL="2286000" marR="0" rtl="0" algn="l">
              <a:spcBef>
                <a:spcPts val="280"/>
              </a:spcBef>
              <a:spcAft>
                <a:spcPts val="0"/>
              </a:spcAft>
              <a:buClr>
                <a:srgbClr val="888888"/>
              </a:buClr>
              <a:buSzPts val="1400"/>
              <a:buFont typeface="Arial"/>
              <a:buNone/>
              <a:defRPr b="0" i="0" sz="1400" u="none" cap="none" strike="noStrike">
                <a:solidFill>
                  <a:srgbClr val="888888"/>
                </a:solidFill>
                <a:latin typeface="Corbel"/>
                <a:ea typeface="Corbel"/>
                <a:cs typeface="Corbel"/>
                <a:sym typeface="Corbel"/>
              </a:defRPr>
            </a:lvl5pPr>
            <a:lvl6pPr indent="-228600" lvl="5" marL="2743200" marR="0" rtl="0" algn="l">
              <a:spcBef>
                <a:spcPts val="280"/>
              </a:spcBef>
              <a:spcAft>
                <a:spcPts val="0"/>
              </a:spcAft>
              <a:buClr>
                <a:srgbClr val="888888"/>
              </a:buClr>
              <a:buSzPts val="1400"/>
              <a:buFont typeface="Arial"/>
              <a:buNone/>
              <a:defRPr b="0" i="0" sz="1400" u="none" cap="none" strike="noStrike">
                <a:solidFill>
                  <a:srgbClr val="888888"/>
                </a:solidFill>
                <a:latin typeface="Corbel"/>
                <a:ea typeface="Corbel"/>
                <a:cs typeface="Corbel"/>
                <a:sym typeface="Corbel"/>
              </a:defRPr>
            </a:lvl6pPr>
            <a:lvl7pPr indent="-228600" lvl="6" marL="3200400" marR="0" rtl="0" algn="l">
              <a:spcBef>
                <a:spcPts val="280"/>
              </a:spcBef>
              <a:spcAft>
                <a:spcPts val="0"/>
              </a:spcAft>
              <a:buClr>
                <a:srgbClr val="888888"/>
              </a:buClr>
              <a:buSzPts val="1400"/>
              <a:buFont typeface="Arial"/>
              <a:buNone/>
              <a:defRPr b="0" i="0" sz="1400" u="none" cap="none" strike="noStrike">
                <a:solidFill>
                  <a:srgbClr val="888888"/>
                </a:solidFill>
                <a:latin typeface="Corbel"/>
                <a:ea typeface="Corbel"/>
                <a:cs typeface="Corbel"/>
                <a:sym typeface="Corbel"/>
              </a:defRPr>
            </a:lvl7pPr>
            <a:lvl8pPr indent="-228600" lvl="7" marL="3657600" marR="0" rtl="0" algn="l">
              <a:spcBef>
                <a:spcPts val="280"/>
              </a:spcBef>
              <a:spcAft>
                <a:spcPts val="0"/>
              </a:spcAft>
              <a:buClr>
                <a:srgbClr val="888888"/>
              </a:buClr>
              <a:buSzPts val="1400"/>
              <a:buFont typeface="Arial"/>
              <a:buNone/>
              <a:defRPr b="0" i="0" sz="1400" u="none" cap="none" strike="noStrike">
                <a:solidFill>
                  <a:srgbClr val="888888"/>
                </a:solidFill>
                <a:latin typeface="Corbel"/>
                <a:ea typeface="Corbel"/>
                <a:cs typeface="Corbel"/>
                <a:sym typeface="Corbel"/>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Corbel"/>
                <a:ea typeface="Corbel"/>
                <a:cs typeface="Corbel"/>
                <a:sym typeface="Corbel"/>
              </a:defRPr>
            </a:lvl9pPr>
          </a:lstStyle>
          <a:p/>
        </p:txBody>
      </p:sp>
      <p:sp>
        <p:nvSpPr>
          <p:cNvPr id="39" name="Google Shape;39;p4"/>
          <p:cNvSpPr txBox="1"/>
          <p:nvPr>
            <p:ph idx="10" type="dt"/>
          </p:nvPr>
        </p:nvSpPr>
        <p:spPr>
          <a:xfrm>
            <a:off x="9456" y="6339098"/>
            <a:ext cx="847006"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u="none" cap="none" strike="noStrike">
                <a:solidFill>
                  <a:srgbClr val="FF0000"/>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40" name="Google Shape;40;p4"/>
          <p:cNvSpPr txBox="1"/>
          <p:nvPr>
            <p:ph idx="11" type="ftr"/>
          </p:nvPr>
        </p:nvSpPr>
        <p:spPr>
          <a:xfrm>
            <a:off x="1781635" y="6309320"/>
            <a:ext cx="5580731"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1" i="0" sz="1200" u="none" cap="none" strike="noStrike">
                <a:solidFill>
                  <a:srgbClr val="FF0000"/>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41" name="Google Shape;41;p4"/>
          <p:cNvSpPr txBox="1"/>
          <p:nvPr>
            <p:ph idx="12" type="sldNum"/>
          </p:nvPr>
        </p:nvSpPr>
        <p:spPr>
          <a:xfrm>
            <a:off x="8172400" y="6237312"/>
            <a:ext cx="936104" cy="437133"/>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1200" u="none" cap="none" strike="noStrike">
                <a:solidFill>
                  <a:srgbClr val="FF0000"/>
                </a:solidFill>
                <a:latin typeface="Calibri"/>
                <a:ea typeface="Calibri"/>
                <a:cs typeface="Calibri"/>
                <a:sym typeface="Calibri"/>
              </a:defRPr>
            </a:lvl1pPr>
            <a:lvl2pPr indent="0" lvl="1" marL="0" marR="0" rtl="0" algn="r">
              <a:spcBef>
                <a:spcPts val="0"/>
              </a:spcBef>
              <a:buNone/>
              <a:defRPr b="1" i="0" sz="1200" u="none" cap="none" strike="noStrike">
                <a:solidFill>
                  <a:srgbClr val="FF0000"/>
                </a:solidFill>
                <a:latin typeface="Calibri"/>
                <a:ea typeface="Calibri"/>
                <a:cs typeface="Calibri"/>
                <a:sym typeface="Calibri"/>
              </a:defRPr>
            </a:lvl2pPr>
            <a:lvl3pPr indent="0" lvl="2" marL="0" marR="0" rtl="0" algn="r">
              <a:spcBef>
                <a:spcPts val="0"/>
              </a:spcBef>
              <a:buNone/>
              <a:defRPr b="1" i="0" sz="1200" u="none" cap="none" strike="noStrike">
                <a:solidFill>
                  <a:srgbClr val="FF0000"/>
                </a:solidFill>
                <a:latin typeface="Calibri"/>
                <a:ea typeface="Calibri"/>
                <a:cs typeface="Calibri"/>
                <a:sym typeface="Calibri"/>
              </a:defRPr>
            </a:lvl3pPr>
            <a:lvl4pPr indent="0" lvl="3" marL="0" marR="0" rtl="0" algn="r">
              <a:spcBef>
                <a:spcPts val="0"/>
              </a:spcBef>
              <a:buNone/>
              <a:defRPr b="1" i="0" sz="1200" u="none" cap="none" strike="noStrike">
                <a:solidFill>
                  <a:srgbClr val="FF0000"/>
                </a:solidFill>
                <a:latin typeface="Calibri"/>
                <a:ea typeface="Calibri"/>
                <a:cs typeface="Calibri"/>
                <a:sym typeface="Calibri"/>
              </a:defRPr>
            </a:lvl4pPr>
            <a:lvl5pPr indent="0" lvl="4" marL="0" marR="0" rtl="0" algn="r">
              <a:spcBef>
                <a:spcPts val="0"/>
              </a:spcBef>
              <a:buNone/>
              <a:defRPr b="1" i="0" sz="1200" u="none" cap="none" strike="noStrike">
                <a:solidFill>
                  <a:srgbClr val="FF0000"/>
                </a:solidFill>
                <a:latin typeface="Calibri"/>
                <a:ea typeface="Calibri"/>
                <a:cs typeface="Calibri"/>
                <a:sym typeface="Calibri"/>
              </a:defRPr>
            </a:lvl5pPr>
            <a:lvl6pPr indent="0" lvl="5" marL="0" marR="0" rtl="0" algn="r">
              <a:spcBef>
                <a:spcPts val="0"/>
              </a:spcBef>
              <a:buNone/>
              <a:defRPr b="1" i="0" sz="1200" u="none" cap="none" strike="noStrike">
                <a:solidFill>
                  <a:srgbClr val="FF0000"/>
                </a:solidFill>
                <a:latin typeface="Calibri"/>
                <a:ea typeface="Calibri"/>
                <a:cs typeface="Calibri"/>
                <a:sym typeface="Calibri"/>
              </a:defRPr>
            </a:lvl6pPr>
            <a:lvl7pPr indent="0" lvl="6" marL="0" marR="0" rtl="0" algn="r">
              <a:spcBef>
                <a:spcPts val="0"/>
              </a:spcBef>
              <a:buNone/>
              <a:defRPr b="1" i="0" sz="1200" u="none" cap="none" strike="noStrike">
                <a:solidFill>
                  <a:srgbClr val="FF0000"/>
                </a:solidFill>
                <a:latin typeface="Calibri"/>
                <a:ea typeface="Calibri"/>
                <a:cs typeface="Calibri"/>
                <a:sym typeface="Calibri"/>
              </a:defRPr>
            </a:lvl7pPr>
            <a:lvl8pPr indent="0" lvl="7" marL="0" marR="0" rtl="0" algn="r">
              <a:spcBef>
                <a:spcPts val="0"/>
              </a:spcBef>
              <a:buNone/>
              <a:defRPr b="1" i="0" sz="1200" u="none" cap="none" strike="noStrike">
                <a:solidFill>
                  <a:srgbClr val="FF0000"/>
                </a:solidFill>
                <a:latin typeface="Calibri"/>
                <a:ea typeface="Calibri"/>
                <a:cs typeface="Calibri"/>
                <a:sym typeface="Calibri"/>
              </a:defRPr>
            </a:lvl8pPr>
            <a:lvl9pPr indent="0" lvl="8" marL="0" marR="0" rtl="0" algn="r">
              <a:spcBef>
                <a:spcPts val="0"/>
              </a:spcBef>
              <a:buNone/>
              <a:defRPr b="1" i="0" sz="1200" u="none" cap="none" strike="noStrike">
                <a:solidFill>
                  <a:srgbClr val="FF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
        <p:nvSpPr>
          <p:cNvPr id="42" name="Google Shape;42;p4"/>
          <p:cNvSpPr/>
          <p:nvPr/>
        </p:nvSpPr>
        <p:spPr>
          <a:xfrm>
            <a:off x="7406886" y="33545"/>
            <a:ext cx="1691680" cy="360040"/>
          </a:xfrm>
          <a:prstGeom prst="rect">
            <a:avLst/>
          </a:prstGeom>
          <a:solidFill>
            <a:srgbClr val="F2F2F2"/>
          </a:solidFill>
          <a:ln cap="flat" cmpd="sng" w="25400">
            <a:solidFill>
              <a:srgbClr val="F2F2F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BFBFBF"/>
              </a:solidFill>
              <a:latin typeface="Corbel"/>
              <a:ea typeface="Corbel"/>
              <a:cs typeface="Corbel"/>
              <a:sym typeface="Corbe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eux contenus">
  <p:cSld name="Deux contenus">
    <p:spTree>
      <p:nvGrpSpPr>
        <p:cNvPr id="43" name="Shape 43"/>
        <p:cNvGrpSpPr/>
        <p:nvPr/>
      </p:nvGrpSpPr>
      <p:grpSpPr>
        <a:xfrm>
          <a:off x="0" y="0"/>
          <a:ext cx="0" cy="0"/>
          <a:chOff x="0" y="0"/>
          <a:chExt cx="0" cy="0"/>
        </a:xfrm>
      </p:grpSpPr>
      <p:sp>
        <p:nvSpPr>
          <p:cNvPr id="44" name="Google Shape;44;p5"/>
          <p:cNvSpPr txBox="1"/>
          <p:nvPr>
            <p:ph idx="1" type="body"/>
          </p:nvPr>
        </p:nvSpPr>
        <p:spPr>
          <a:xfrm>
            <a:off x="457200" y="1600200"/>
            <a:ext cx="4038600" cy="4525963"/>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1" i="0" sz="2800" u="none" cap="none" strike="noStrike">
                <a:solidFill>
                  <a:schemeClr val="dk1"/>
                </a:solidFill>
                <a:latin typeface="Corbel"/>
                <a:ea typeface="Corbel"/>
                <a:cs typeface="Corbel"/>
                <a:sym typeface="Corbel"/>
              </a:defRPr>
            </a:lvl1pPr>
            <a:lvl2pPr indent="-381000" lvl="1" marL="914400" marR="0" rtl="0" algn="l">
              <a:spcBef>
                <a:spcPts val="480"/>
              </a:spcBef>
              <a:spcAft>
                <a:spcPts val="0"/>
              </a:spcAft>
              <a:buClr>
                <a:srgbClr val="424242"/>
              </a:buClr>
              <a:buSzPts val="2400"/>
              <a:buFont typeface="Arial"/>
              <a:buChar char="–"/>
              <a:defRPr b="0" i="0" sz="2400" u="none" cap="none" strike="noStrike">
                <a:solidFill>
                  <a:srgbClr val="424242"/>
                </a:solidFill>
                <a:latin typeface="Corbel"/>
                <a:ea typeface="Corbel"/>
                <a:cs typeface="Corbel"/>
                <a:sym typeface="Corbel"/>
              </a:defRPr>
            </a:lvl2pPr>
            <a:lvl3pPr indent="-355600" lvl="2" marL="1371600" marR="0" rtl="0" algn="l">
              <a:spcBef>
                <a:spcPts val="400"/>
              </a:spcBef>
              <a:spcAft>
                <a:spcPts val="0"/>
              </a:spcAft>
              <a:buClr>
                <a:srgbClr val="424242"/>
              </a:buClr>
              <a:buSzPts val="2000"/>
              <a:buFont typeface="Arial"/>
              <a:buChar char="•"/>
              <a:defRPr b="0" i="0" sz="2000" u="none" cap="none" strike="noStrike">
                <a:solidFill>
                  <a:srgbClr val="424242"/>
                </a:solidFill>
                <a:latin typeface="Corbel"/>
                <a:ea typeface="Corbel"/>
                <a:cs typeface="Corbel"/>
                <a:sym typeface="Corbel"/>
              </a:defRPr>
            </a:lvl3pPr>
            <a:lvl4pPr indent="-342900" lvl="3" marL="1828800" marR="0" rtl="0" algn="l">
              <a:spcBef>
                <a:spcPts val="360"/>
              </a:spcBef>
              <a:spcAft>
                <a:spcPts val="0"/>
              </a:spcAft>
              <a:buClr>
                <a:srgbClr val="424242"/>
              </a:buClr>
              <a:buSzPts val="1800"/>
              <a:buFont typeface="Arial"/>
              <a:buChar char="–"/>
              <a:defRPr b="0" i="0" sz="1800" u="none" cap="none" strike="noStrike">
                <a:solidFill>
                  <a:srgbClr val="424242"/>
                </a:solidFill>
                <a:latin typeface="Corbel"/>
                <a:ea typeface="Corbel"/>
                <a:cs typeface="Corbel"/>
                <a:sym typeface="Corbel"/>
              </a:defRPr>
            </a:lvl4pPr>
            <a:lvl5pPr indent="-342900" lvl="4" marL="2286000" marR="0" rtl="0" algn="l">
              <a:spcBef>
                <a:spcPts val="360"/>
              </a:spcBef>
              <a:spcAft>
                <a:spcPts val="0"/>
              </a:spcAft>
              <a:buClr>
                <a:srgbClr val="424242"/>
              </a:buClr>
              <a:buSzPts val="1800"/>
              <a:buFont typeface="Arial"/>
              <a:buChar char="»"/>
              <a:defRPr b="0" i="0" sz="1800" u="none" cap="none" strike="noStrike">
                <a:solidFill>
                  <a:srgbClr val="424242"/>
                </a:solidFill>
                <a:latin typeface="Corbel"/>
                <a:ea typeface="Corbel"/>
                <a:cs typeface="Corbel"/>
                <a:sym typeface="Corbe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9pPr>
          </a:lstStyle>
          <a:p/>
        </p:txBody>
      </p:sp>
      <p:sp>
        <p:nvSpPr>
          <p:cNvPr id="45" name="Google Shape;45;p5"/>
          <p:cNvSpPr txBox="1"/>
          <p:nvPr>
            <p:ph idx="2" type="body"/>
          </p:nvPr>
        </p:nvSpPr>
        <p:spPr>
          <a:xfrm>
            <a:off x="4648200" y="1600200"/>
            <a:ext cx="4038600" cy="4525963"/>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1" i="0" sz="2800" u="none" cap="none" strike="noStrike">
                <a:solidFill>
                  <a:schemeClr val="dk1"/>
                </a:solidFill>
                <a:latin typeface="Corbel"/>
                <a:ea typeface="Corbel"/>
                <a:cs typeface="Corbel"/>
                <a:sym typeface="Corbel"/>
              </a:defRPr>
            </a:lvl1pPr>
            <a:lvl2pPr indent="-381000" lvl="1" marL="914400" marR="0" rtl="0" algn="l">
              <a:spcBef>
                <a:spcPts val="480"/>
              </a:spcBef>
              <a:spcAft>
                <a:spcPts val="0"/>
              </a:spcAft>
              <a:buClr>
                <a:srgbClr val="424242"/>
              </a:buClr>
              <a:buSzPts val="2400"/>
              <a:buFont typeface="Arial"/>
              <a:buChar char="–"/>
              <a:defRPr b="0" i="0" sz="2400" u="none" cap="none" strike="noStrike">
                <a:solidFill>
                  <a:srgbClr val="424242"/>
                </a:solidFill>
                <a:latin typeface="Corbel"/>
                <a:ea typeface="Corbel"/>
                <a:cs typeface="Corbel"/>
                <a:sym typeface="Corbel"/>
              </a:defRPr>
            </a:lvl2pPr>
            <a:lvl3pPr indent="-355600" lvl="2" marL="1371600" marR="0" rtl="0" algn="l">
              <a:spcBef>
                <a:spcPts val="400"/>
              </a:spcBef>
              <a:spcAft>
                <a:spcPts val="0"/>
              </a:spcAft>
              <a:buClr>
                <a:srgbClr val="424242"/>
              </a:buClr>
              <a:buSzPts val="2000"/>
              <a:buFont typeface="Arial"/>
              <a:buChar char="•"/>
              <a:defRPr b="0" i="0" sz="2000" u="none" cap="none" strike="noStrike">
                <a:solidFill>
                  <a:srgbClr val="424242"/>
                </a:solidFill>
                <a:latin typeface="Corbel"/>
                <a:ea typeface="Corbel"/>
                <a:cs typeface="Corbel"/>
                <a:sym typeface="Corbel"/>
              </a:defRPr>
            </a:lvl3pPr>
            <a:lvl4pPr indent="-342900" lvl="3" marL="1828800" marR="0" rtl="0" algn="l">
              <a:spcBef>
                <a:spcPts val="360"/>
              </a:spcBef>
              <a:spcAft>
                <a:spcPts val="0"/>
              </a:spcAft>
              <a:buClr>
                <a:srgbClr val="424242"/>
              </a:buClr>
              <a:buSzPts val="1800"/>
              <a:buFont typeface="Arial"/>
              <a:buChar char="–"/>
              <a:defRPr b="0" i="0" sz="1800" u="none" cap="none" strike="noStrike">
                <a:solidFill>
                  <a:srgbClr val="424242"/>
                </a:solidFill>
                <a:latin typeface="Corbel"/>
                <a:ea typeface="Corbel"/>
                <a:cs typeface="Corbel"/>
                <a:sym typeface="Corbel"/>
              </a:defRPr>
            </a:lvl4pPr>
            <a:lvl5pPr indent="-342900" lvl="4" marL="2286000" marR="0" rtl="0" algn="l">
              <a:spcBef>
                <a:spcPts val="360"/>
              </a:spcBef>
              <a:spcAft>
                <a:spcPts val="0"/>
              </a:spcAft>
              <a:buClr>
                <a:srgbClr val="424242"/>
              </a:buClr>
              <a:buSzPts val="1800"/>
              <a:buFont typeface="Arial"/>
              <a:buChar char="»"/>
              <a:defRPr b="0" i="0" sz="1800" u="none" cap="none" strike="noStrike">
                <a:solidFill>
                  <a:srgbClr val="424242"/>
                </a:solidFill>
                <a:latin typeface="Corbel"/>
                <a:ea typeface="Corbel"/>
                <a:cs typeface="Corbel"/>
                <a:sym typeface="Corbe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9pPr>
          </a:lstStyle>
          <a:p/>
        </p:txBody>
      </p:sp>
      <p:sp>
        <p:nvSpPr>
          <p:cNvPr id="46" name="Google Shape;46;p5"/>
          <p:cNvSpPr/>
          <p:nvPr/>
        </p:nvSpPr>
        <p:spPr>
          <a:xfrm>
            <a:off x="0" y="908720"/>
            <a:ext cx="9144000" cy="45719"/>
          </a:xfrm>
          <a:prstGeom prst="rect">
            <a:avLst/>
          </a:prstGeom>
          <a:solidFill>
            <a:srgbClr val="B1040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7" name="Google Shape;47;p5"/>
          <p:cNvSpPr txBox="1"/>
          <p:nvPr>
            <p:ph idx="10" type="dt"/>
          </p:nvPr>
        </p:nvSpPr>
        <p:spPr>
          <a:xfrm>
            <a:off x="9456" y="6339098"/>
            <a:ext cx="847006"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u="none" cap="none" strike="noStrike">
                <a:solidFill>
                  <a:srgbClr val="FF0000"/>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48" name="Google Shape;48;p5"/>
          <p:cNvSpPr txBox="1"/>
          <p:nvPr>
            <p:ph idx="11" type="ftr"/>
          </p:nvPr>
        </p:nvSpPr>
        <p:spPr>
          <a:xfrm>
            <a:off x="1781635" y="6309320"/>
            <a:ext cx="5580731"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1" i="0" sz="1200" u="none" cap="none" strike="noStrike">
                <a:solidFill>
                  <a:srgbClr val="FF0000"/>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49" name="Google Shape;49;p5"/>
          <p:cNvSpPr txBox="1"/>
          <p:nvPr>
            <p:ph idx="12" type="sldNum"/>
          </p:nvPr>
        </p:nvSpPr>
        <p:spPr>
          <a:xfrm>
            <a:off x="8172400" y="6237312"/>
            <a:ext cx="936104" cy="437133"/>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1200" u="none" cap="none" strike="noStrike">
                <a:solidFill>
                  <a:srgbClr val="FF0000"/>
                </a:solidFill>
                <a:latin typeface="Calibri"/>
                <a:ea typeface="Calibri"/>
                <a:cs typeface="Calibri"/>
                <a:sym typeface="Calibri"/>
              </a:defRPr>
            </a:lvl1pPr>
            <a:lvl2pPr indent="0" lvl="1" marL="0" marR="0" rtl="0" algn="r">
              <a:spcBef>
                <a:spcPts val="0"/>
              </a:spcBef>
              <a:buNone/>
              <a:defRPr b="1" i="0" sz="1200" u="none" cap="none" strike="noStrike">
                <a:solidFill>
                  <a:srgbClr val="FF0000"/>
                </a:solidFill>
                <a:latin typeface="Calibri"/>
                <a:ea typeface="Calibri"/>
                <a:cs typeface="Calibri"/>
                <a:sym typeface="Calibri"/>
              </a:defRPr>
            </a:lvl2pPr>
            <a:lvl3pPr indent="0" lvl="2" marL="0" marR="0" rtl="0" algn="r">
              <a:spcBef>
                <a:spcPts val="0"/>
              </a:spcBef>
              <a:buNone/>
              <a:defRPr b="1" i="0" sz="1200" u="none" cap="none" strike="noStrike">
                <a:solidFill>
                  <a:srgbClr val="FF0000"/>
                </a:solidFill>
                <a:latin typeface="Calibri"/>
                <a:ea typeface="Calibri"/>
                <a:cs typeface="Calibri"/>
                <a:sym typeface="Calibri"/>
              </a:defRPr>
            </a:lvl3pPr>
            <a:lvl4pPr indent="0" lvl="3" marL="0" marR="0" rtl="0" algn="r">
              <a:spcBef>
                <a:spcPts val="0"/>
              </a:spcBef>
              <a:buNone/>
              <a:defRPr b="1" i="0" sz="1200" u="none" cap="none" strike="noStrike">
                <a:solidFill>
                  <a:srgbClr val="FF0000"/>
                </a:solidFill>
                <a:latin typeface="Calibri"/>
                <a:ea typeface="Calibri"/>
                <a:cs typeface="Calibri"/>
                <a:sym typeface="Calibri"/>
              </a:defRPr>
            </a:lvl4pPr>
            <a:lvl5pPr indent="0" lvl="4" marL="0" marR="0" rtl="0" algn="r">
              <a:spcBef>
                <a:spcPts val="0"/>
              </a:spcBef>
              <a:buNone/>
              <a:defRPr b="1" i="0" sz="1200" u="none" cap="none" strike="noStrike">
                <a:solidFill>
                  <a:srgbClr val="FF0000"/>
                </a:solidFill>
                <a:latin typeface="Calibri"/>
                <a:ea typeface="Calibri"/>
                <a:cs typeface="Calibri"/>
                <a:sym typeface="Calibri"/>
              </a:defRPr>
            </a:lvl5pPr>
            <a:lvl6pPr indent="0" lvl="5" marL="0" marR="0" rtl="0" algn="r">
              <a:spcBef>
                <a:spcPts val="0"/>
              </a:spcBef>
              <a:buNone/>
              <a:defRPr b="1" i="0" sz="1200" u="none" cap="none" strike="noStrike">
                <a:solidFill>
                  <a:srgbClr val="FF0000"/>
                </a:solidFill>
                <a:latin typeface="Calibri"/>
                <a:ea typeface="Calibri"/>
                <a:cs typeface="Calibri"/>
                <a:sym typeface="Calibri"/>
              </a:defRPr>
            </a:lvl6pPr>
            <a:lvl7pPr indent="0" lvl="6" marL="0" marR="0" rtl="0" algn="r">
              <a:spcBef>
                <a:spcPts val="0"/>
              </a:spcBef>
              <a:buNone/>
              <a:defRPr b="1" i="0" sz="1200" u="none" cap="none" strike="noStrike">
                <a:solidFill>
                  <a:srgbClr val="FF0000"/>
                </a:solidFill>
                <a:latin typeface="Calibri"/>
                <a:ea typeface="Calibri"/>
                <a:cs typeface="Calibri"/>
                <a:sym typeface="Calibri"/>
              </a:defRPr>
            </a:lvl7pPr>
            <a:lvl8pPr indent="0" lvl="7" marL="0" marR="0" rtl="0" algn="r">
              <a:spcBef>
                <a:spcPts val="0"/>
              </a:spcBef>
              <a:buNone/>
              <a:defRPr b="1" i="0" sz="1200" u="none" cap="none" strike="noStrike">
                <a:solidFill>
                  <a:srgbClr val="FF0000"/>
                </a:solidFill>
                <a:latin typeface="Calibri"/>
                <a:ea typeface="Calibri"/>
                <a:cs typeface="Calibri"/>
                <a:sym typeface="Calibri"/>
              </a:defRPr>
            </a:lvl8pPr>
            <a:lvl9pPr indent="0" lvl="8" marL="0" marR="0" rtl="0" algn="r">
              <a:spcBef>
                <a:spcPts val="0"/>
              </a:spcBef>
              <a:buNone/>
              <a:defRPr b="1" i="0" sz="1200" u="none" cap="none" strike="noStrike">
                <a:solidFill>
                  <a:srgbClr val="FF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
        <p:nvSpPr>
          <p:cNvPr id="50" name="Google Shape;50;p5"/>
          <p:cNvSpPr txBox="1"/>
          <p:nvPr>
            <p:ph type="title"/>
          </p:nvPr>
        </p:nvSpPr>
        <p:spPr>
          <a:xfrm>
            <a:off x="0" y="26289"/>
            <a:ext cx="9144000" cy="882431"/>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rgbClr val="B10404"/>
              </a:buClr>
              <a:buSzPts val="2800"/>
              <a:buFont typeface="Corbel"/>
              <a:buNone/>
              <a:defRPr b="1" i="0" sz="2800" u="none" cap="none" strike="noStrike">
                <a:solidFill>
                  <a:srgbClr val="B10404"/>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5"/>
          <p:cNvSpPr/>
          <p:nvPr/>
        </p:nvSpPr>
        <p:spPr>
          <a:xfrm>
            <a:off x="7406886" y="33545"/>
            <a:ext cx="1691680" cy="360040"/>
          </a:xfrm>
          <a:prstGeom prst="rect">
            <a:avLst/>
          </a:prstGeom>
          <a:solidFill>
            <a:srgbClr val="F2F2F2"/>
          </a:solidFill>
          <a:ln cap="flat" cmpd="sng" w="25400">
            <a:solidFill>
              <a:srgbClr val="F2F2F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BFBFBF"/>
              </a:solidFill>
              <a:latin typeface="Corbel"/>
              <a:ea typeface="Corbel"/>
              <a:cs typeface="Corbel"/>
              <a:sym typeface="Corbe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ison">
  <p:cSld name="Comparaison">
    <p:spTree>
      <p:nvGrpSpPr>
        <p:cNvPr id="52" name="Shape 52"/>
        <p:cNvGrpSpPr/>
        <p:nvPr/>
      </p:nvGrpSpPr>
      <p:grpSpPr>
        <a:xfrm>
          <a:off x="0" y="0"/>
          <a:ext cx="0" cy="0"/>
          <a:chOff x="0" y="0"/>
          <a:chExt cx="0" cy="0"/>
        </a:xfrm>
      </p:grpSpPr>
      <p:sp>
        <p:nvSpPr>
          <p:cNvPr id="53" name="Google Shape;53;p6"/>
          <p:cNvSpPr txBox="1"/>
          <p:nvPr>
            <p:ph idx="1" type="body"/>
          </p:nvPr>
        </p:nvSpPr>
        <p:spPr>
          <a:xfrm>
            <a:off x="457200" y="1412776"/>
            <a:ext cx="4040188" cy="762099"/>
          </a:xfrm>
          <a:prstGeom prst="rect">
            <a:avLst/>
          </a:prstGeom>
          <a:solidFill>
            <a:schemeClr val="dk2"/>
          </a:solidFill>
          <a:ln>
            <a:noFill/>
          </a:ln>
        </p:spPr>
        <p:txBody>
          <a:bodyPr anchorCtr="0" anchor="b" bIns="91425" lIns="91425" spcFirstLastPara="1" rIns="91425" wrap="square" tIns="91425"/>
          <a:lstStyle>
            <a:lvl1pPr indent="-228600" lvl="0" marL="457200" marR="0" rtl="0" algn="l">
              <a:spcBef>
                <a:spcPts val="480"/>
              </a:spcBef>
              <a:spcAft>
                <a:spcPts val="0"/>
              </a:spcAft>
              <a:buClr>
                <a:schemeClr val="lt2"/>
              </a:buClr>
              <a:buSzPts val="2400"/>
              <a:buFont typeface="Arial"/>
              <a:buNone/>
              <a:defRPr b="1" i="0" sz="2400" u="none" cap="none" strike="noStrike">
                <a:solidFill>
                  <a:schemeClr val="lt2"/>
                </a:solidFill>
                <a:latin typeface="Corbel"/>
                <a:ea typeface="Corbel"/>
                <a:cs typeface="Corbel"/>
                <a:sym typeface="Corbel"/>
              </a:defRPr>
            </a:lvl1pPr>
            <a:lvl2pPr indent="-228600" lvl="1" marL="914400" marR="0" rtl="0" algn="l">
              <a:spcBef>
                <a:spcPts val="400"/>
              </a:spcBef>
              <a:spcAft>
                <a:spcPts val="0"/>
              </a:spcAft>
              <a:buClr>
                <a:srgbClr val="424242"/>
              </a:buClr>
              <a:buSzPts val="2000"/>
              <a:buFont typeface="Arial"/>
              <a:buNone/>
              <a:defRPr b="1" i="0" sz="2000" u="none" cap="none" strike="noStrike">
                <a:solidFill>
                  <a:srgbClr val="424242"/>
                </a:solidFill>
                <a:latin typeface="Corbel"/>
                <a:ea typeface="Corbel"/>
                <a:cs typeface="Corbel"/>
                <a:sym typeface="Corbel"/>
              </a:defRPr>
            </a:lvl2pPr>
            <a:lvl3pPr indent="-228600" lvl="2" marL="1371600" marR="0" rtl="0" algn="l">
              <a:spcBef>
                <a:spcPts val="360"/>
              </a:spcBef>
              <a:spcAft>
                <a:spcPts val="0"/>
              </a:spcAft>
              <a:buClr>
                <a:srgbClr val="424242"/>
              </a:buClr>
              <a:buSzPts val="1800"/>
              <a:buFont typeface="Arial"/>
              <a:buNone/>
              <a:defRPr b="1" i="0" sz="1800" u="none" cap="none" strike="noStrike">
                <a:solidFill>
                  <a:srgbClr val="424242"/>
                </a:solidFill>
                <a:latin typeface="Corbel"/>
                <a:ea typeface="Corbel"/>
                <a:cs typeface="Corbel"/>
                <a:sym typeface="Corbel"/>
              </a:defRPr>
            </a:lvl3pPr>
            <a:lvl4pPr indent="-228600" lvl="3" marL="1828800" marR="0" rtl="0" algn="l">
              <a:spcBef>
                <a:spcPts val="320"/>
              </a:spcBef>
              <a:spcAft>
                <a:spcPts val="0"/>
              </a:spcAft>
              <a:buClr>
                <a:srgbClr val="424242"/>
              </a:buClr>
              <a:buSzPts val="1600"/>
              <a:buFont typeface="Arial"/>
              <a:buNone/>
              <a:defRPr b="1" i="0" sz="1600" u="none" cap="none" strike="noStrike">
                <a:solidFill>
                  <a:srgbClr val="424242"/>
                </a:solidFill>
                <a:latin typeface="Corbel"/>
                <a:ea typeface="Corbel"/>
                <a:cs typeface="Corbel"/>
                <a:sym typeface="Corbel"/>
              </a:defRPr>
            </a:lvl4pPr>
            <a:lvl5pPr indent="-228600" lvl="4" marL="2286000" marR="0" rtl="0" algn="l">
              <a:spcBef>
                <a:spcPts val="320"/>
              </a:spcBef>
              <a:spcAft>
                <a:spcPts val="0"/>
              </a:spcAft>
              <a:buClr>
                <a:srgbClr val="424242"/>
              </a:buClr>
              <a:buSzPts val="1600"/>
              <a:buFont typeface="Arial"/>
              <a:buNone/>
              <a:defRPr b="1" i="0" sz="1600" u="none" cap="none" strike="noStrike">
                <a:solidFill>
                  <a:srgbClr val="424242"/>
                </a:solidFill>
                <a:latin typeface="Corbel"/>
                <a:ea typeface="Corbel"/>
                <a:cs typeface="Corbel"/>
                <a:sym typeface="Corbel"/>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orbel"/>
                <a:ea typeface="Corbel"/>
                <a:cs typeface="Corbel"/>
                <a:sym typeface="Corbel"/>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orbel"/>
                <a:ea typeface="Corbel"/>
                <a:cs typeface="Corbel"/>
                <a:sym typeface="Corbel"/>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orbel"/>
                <a:ea typeface="Corbel"/>
                <a:cs typeface="Corbel"/>
                <a:sym typeface="Corbel"/>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orbel"/>
                <a:ea typeface="Corbel"/>
                <a:cs typeface="Corbel"/>
                <a:sym typeface="Corbel"/>
              </a:defRPr>
            </a:lvl9pPr>
          </a:lstStyle>
          <a:p/>
        </p:txBody>
      </p:sp>
      <p:sp>
        <p:nvSpPr>
          <p:cNvPr id="54" name="Google Shape;54;p6"/>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1" i="0" sz="2400" u="none" cap="none" strike="noStrike">
                <a:solidFill>
                  <a:schemeClr val="dk1"/>
                </a:solidFill>
                <a:latin typeface="Corbel"/>
                <a:ea typeface="Corbel"/>
                <a:cs typeface="Corbel"/>
                <a:sym typeface="Corbel"/>
              </a:defRPr>
            </a:lvl1pPr>
            <a:lvl2pPr indent="-355600" lvl="1" marL="914400" marR="0" rtl="0" algn="l">
              <a:spcBef>
                <a:spcPts val="400"/>
              </a:spcBef>
              <a:spcAft>
                <a:spcPts val="0"/>
              </a:spcAft>
              <a:buClr>
                <a:srgbClr val="424242"/>
              </a:buClr>
              <a:buSzPts val="2000"/>
              <a:buFont typeface="Arial"/>
              <a:buChar char="–"/>
              <a:defRPr b="0" i="0" sz="2000" u="none" cap="none" strike="noStrike">
                <a:solidFill>
                  <a:srgbClr val="424242"/>
                </a:solidFill>
                <a:latin typeface="Corbel"/>
                <a:ea typeface="Corbel"/>
                <a:cs typeface="Corbel"/>
                <a:sym typeface="Corbel"/>
              </a:defRPr>
            </a:lvl2pPr>
            <a:lvl3pPr indent="-342900" lvl="2" marL="1371600" marR="0" rtl="0" algn="l">
              <a:spcBef>
                <a:spcPts val="360"/>
              </a:spcBef>
              <a:spcAft>
                <a:spcPts val="0"/>
              </a:spcAft>
              <a:buClr>
                <a:srgbClr val="424242"/>
              </a:buClr>
              <a:buSzPts val="1800"/>
              <a:buFont typeface="Arial"/>
              <a:buChar char="•"/>
              <a:defRPr b="0" i="0" sz="1800" u="none" cap="none" strike="noStrike">
                <a:solidFill>
                  <a:srgbClr val="424242"/>
                </a:solidFill>
                <a:latin typeface="Corbel"/>
                <a:ea typeface="Corbel"/>
                <a:cs typeface="Corbel"/>
                <a:sym typeface="Corbel"/>
              </a:defRPr>
            </a:lvl3pPr>
            <a:lvl4pPr indent="-330200" lvl="3" marL="1828800" marR="0" rtl="0" algn="l">
              <a:spcBef>
                <a:spcPts val="320"/>
              </a:spcBef>
              <a:spcAft>
                <a:spcPts val="0"/>
              </a:spcAft>
              <a:buClr>
                <a:srgbClr val="424242"/>
              </a:buClr>
              <a:buSzPts val="1600"/>
              <a:buFont typeface="Arial"/>
              <a:buChar char="–"/>
              <a:defRPr b="0" i="0" sz="1600" u="none" cap="none" strike="noStrike">
                <a:solidFill>
                  <a:srgbClr val="424242"/>
                </a:solidFill>
                <a:latin typeface="Corbel"/>
                <a:ea typeface="Corbel"/>
                <a:cs typeface="Corbel"/>
                <a:sym typeface="Corbel"/>
              </a:defRPr>
            </a:lvl4pPr>
            <a:lvl5pPr indent="-330200" lvl="4" marL="2286000" marR="0" rtl="0" algn="l">
              <a:spcBef>
                <a:spcPts val="320"/>
              </a:spcBef>
              <a:spcAft>
                <a:spcPts val="0"/>
              </a:spcAft>
              <a:buClr>
                <a:srgbClr val="424242"/>
              </a:buClr>
              <a:buSzPts val="1600"/>
              <a:buFont typeface="Arial"/>
              <a:buChar char="»"/>
              <a:defRPr b="0" i="0" sz="1600" u="none" cap="none" strike="noStrike">
                <a:solidFill>
                  <a:srgbClr val="424242"/>
                </a:solidFill>
                <a:latin typeface="Corbel"/>
                <a:ea typeface="Corbel"/>
                <a:cs typeface="Corbel"/>
                <a:sym typeface="Corbe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orbel"/>
                <a:ea typeface="Corbel"/>
                <a:cs typeface="Corbel"/>
                <a:sym typeface="Corbe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orbel"/>
                <a:ea typeface="Corbel"/>
                <a:cs typeface="Corbel"/>
                <a:sym typeface="Corbe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orbel"/>
                <a:ea typeface="Corbel"/>
                <a:cs typeface="Corbel"/>
                <a:sym typeface="Corbe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orbel"/>
                <a:ea typeface="Corbel"/>
                <a:cs typeface="Corbel"/>
                <a:sym typeface="Corbel"/>
              </a:defRPr>
            </a:lvl9pPr>
          </a:lstStyle>
          <a:p/>
        </p:txBody>
      </p:sp>
      <p:sp>
        <p:nvSpPr>
          <p:cNvPr id="55" name="Google Shape;55;p6"/>
          <p:cNvSpPr txBox="1"/>
          <p:nvPr>
            <p:ph idx="3" type="body"/>
          </p:nvPr>
        </p:nvSpPr>
        <p:spPr>
          <a:xfrm>
            <a:off x="4645025" y="1412776"/>
            <a:ext cx="4041775" cy="762099"/>
          </a:xfrm>
          <a:prstGeom prst="rect">
            <a:avLst/>
          </a:prstGeom>
          <a:solidFill>
            <a:schemeClr val="dk2"/>
          </a:solidFill>
          <a:ln>
            <a:noFill/>
          </a:ln>
        </p:spPr>
        <p:txBody>
          <a:bodyPr anchorCtr="0" anchor="b" bIns="91425" lIns="91425" spcFirstLastPara="1" rIns="91425" wrap="square" tIns="91425"/>
          <a:lstStyle>
            <a:lvl1pPr indent="-228600" lvl="0" marL="457200" marR="0" rtl="0" algn="l">
              <a:spcBef>
                <a:spcPts val="480"/>
              </a:spcBef>
              <a:spcAft>
                <a:spcPts val="0"/>
              </a:spcAft>
              <a:buClr>
                <a:schemeClr val="lt2"/>
              </a:buClr>
              <a:buSzPts val="2400"/>
              <a:buFont typeface="Arial"/>
              <a:buNone/>
              <a:defRPr b="1" i="0" sz="2400" u="none" cap="none" strike="noStrike">
                <a:solidFill>
                  <a:schemeClr val="lt2"/>
                </a:solidFill>
                <a:latin typeface="Corbel"/>
                <a:ea typeface="Corbel"/>
                <a:cs typeface="Corbel"/>
                <a:sym typeface="Corbel"/>
              </a:defRPr>
            </a:lvl1pPr>
            <a:lvl2pPr indent="-228600" lvl="1" marL="914400" marR="0" rtl="0" algn="l">
              <a:spcBef>
                <a:spcPts val="400"/>
              </a:spcBef>
              <a:spcAft>
                <a:spcPts val="0"/>
              </a:spcAft>
              <a:buClr>
                <a:srgbClr val="424242"/>
              </a:buClr>
              <a:buSzPts val="2000"/>
              <a:buFont typeface="Arial"/>
              <a:buNone/>
              <a:defRPr b="1" i="0" sz="2000" u="none" cap="none" strike="noStrike">
                <a:solidFill>
                  <a:srgbClr val="424242"/>
                </a:solidFill>
                <a:latin typeface="Corbel"/>
                <a:ea typeface="Corbel"/>
                <a:cs typeface="Corbel"/>
                <a:sym typeface="Corbel"/>
              </a:defRPr>
            </a:lvl2pPr>
            <a:lvl3pPr indent="-228600" lvl="2" marL="1371600" marR="0" rtl="0" algn="l">
              <a:spcBef>
                <a:spcPts val="360"/>
              </a:spcBef>
              <a:spcAft>
                <a:spcPts val="0"/>
              </a:spcAft>
              <a:buClr>
                <a:srgbClr val="424242"/>
              </a:buClr>
              <a:buSzPts val="1800"/>
              <a:buFont typeface="Arial"/>
              <a:buNone/>
              <a:defRPr b="1" i="0" sz="1800" u="none" cap="none" strike="noStrike">
                <a:solidFill>
                  <a:srgbClr val="424242"/>
                </a:solidFill>
                <a:latin typeface="Corbel"/>
                <a:ea typeface="Corbel"/>
                <a:cs typeface="Corbel"/>
                <a:sym typeface="Corbel"/>
              </a:defRPr>
            </a:lvl3pPr>
            <a:lvl4pPr indent="-228600" lvl="3" marL="1828800" marR="0" rtl="0" algn="l">
              <a:spcBef>
                <a:spcPts val="320"/>
              </a:spcBef>
              <a:spcAft>
                <a:spcPts val="0"/>
              </a:spcAft>
              <a:buClr>
                <a:srgbClr val="424242"/>
              </a:buClr>
              <a:buSzPts val="1600"/>
              <a:buFont typeface="Arial"/>
              <a:buNone/>
              <a:defRPr b="1" i="0" sz="1600" u="none" cap="none" strike="noStrike">
                <a:solidFill>
                  <a:srgbClr val="424242"/>
                </a:solidFill>
                <a:latin typeface="Corbel"/>
                <a:ea typeface="Corbel"/>
                <a:cs typeface="Corbel"/>
                <a:sym typeface="Corbel"/>
              </a:defRPr>
            </a:lvl4pPr>
            <a:lvl5pPr indent="-228600" lvl="4" marL="2286000" marR="0" rtl="0" algn="l">
              <a:spcBef>
                <a:spcPts val="320"/>
              </a:spcBef>
              <a:spcAft>
                <a:spcPts val="0"/>
              </a:spcAft>
              <a:buClr>
                <a:srgbClr val="424242"/>
              </a:buClr>
              <a:buSzPts val="1600"/>
              <a:buFont typeface="Arial"/>
              <a:buNone/>
              <a:defRPr b="1" i="0" sz="1600" u="none" cap="none" strike="noStrike">
                <a:solidFill>
                  <a:srgbClr val="424242"/>
                </a:solidFill>
                <a:latin typeface="Corbel"/>
                <a:ea typeface="Corbel"/>
                <a:cs typeface="Corbel"/>
                <a:sym typeface="Corbel"/>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orbel"/>
                <a:ea typeface="Corbel"/>
                <a:cs typeface="Corbel"/>
                <a:sym typeface="Corbel"/>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orbel"/>
                <a:ea typeface="Corbel"/>
                <a:cs typeface="Corbel"/>
                <a:sym typeface="Corbel"/>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orbel"/>
                <a:ea typeface="Corbel"/>
                <a:cs typeface="Corbel"/>
                <a:sym typeface="Corbel"/>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orbel"/>
                <a:ea typeface="Corbel"/>
                <a:cs typeface="Corbel"/>
                <a:sym typeface="Corbel"/>
              </a:defRPr>
            </a:lvl9pPr>
          </a:lstStyle>
          <a:p/>
        </p:txBody>
      </p:sp>
      <p:sp>
        <p:nvSpPr>
          <p:cNvPr id="56" name="Google Shape;56;p6"/>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1" i="0" sz="2400" u="none" cap="none" strike="noStrike">
                <a:solidFill>
                  <a:schemeClr val="dk1"/>
                </a:solidFill>
                <a:latin typeface="Corbel"/>
                <a:ea typeface="Corbel"/>
                <a:cs typeface="Corbel"/>
                <a:sym typeface="Corbel"/>
              </a:defRPr>
            </a:lvl1pPr>
            <a:lvl2pPr indent="-355600" lvl="1" marL="914400" marR="0" rtl="0" algn="l">
              <a:spcBef>
                <a:spcPts val="400"/>
              </a:spcBef>
              <a:spcAft>
                <a:spcPts val="0"/>
              </a:spcAft>
              <a:buClr>
                <a:srgbClr val="424242"/>
              </a:buClr>
              <a:buSzPts val="2000"/>
              <a:buFont typeface="Arial"/>
              <a:buChar char="–"/>
              <a:defRPr b="0" i="0" sz="2000" u="none" cap="none" strike="noStrike">
                <a:solidFill>
                  <a:srgbClr val="424242"/>
                </a:solidFill>
                <a:latin typeface="Corbel"/>
                <a:ea typeface="Corbel"/>
                <a:cs typeface="Corbel"/>
                <a:sym typeface="Corbel"/>
              </a:defRPr>
            </a:lvl2pPr>
            <a:lvl3pPr indent="-342900" lvl="2" marL="1371600" marR="0" rtl="0" algn="l">
              <a:spcBef>
                <a:spcPts val="360"/>
              </a:spcBef>
              <a:spcAft>
                <a:spcPts val="0"/>
              </a:spcAft>
              <a:buClr>
                <a:srgbClr val="424242"/>
              </a:buClr>
              <a:buSzPts val="1800"/>
              <a:buFont typeface="Arial"/>
              <a:buChar char="•"/>
              <a:defRPr b="0" i="0" sz="1800" u="none" cap="none" strike="noStrike">
                <a:solidFill>
                  <a:srgbClr val="424242"/>
                </a:solidFill>
                <a:latin typeface="Corbel"/>
                <a:ea typeface="Corbel"/>
                <a:cs typeface="Corbel"/>
                <a:sym typeface="Corbel"/>
              </a:defRPr>
            </a:lvl3pPr>
            <a:lvl4pPr indent="-330200" lvl="3" marL="1828800" marR="0" rtl="0" algn="l">
              <a:spcBef>
                <a:spcPts val="320"/>
              </a:spcBef>
              <a:spcAft>
                <a:spcPts val="0"/>
              </a:spcAft>
              <a:buClr>
                <a:srgbClr val="424242"/>
              </a:buClr>
              <a:buSzPts val="1600"/>
              <a:buFont typeface="Arial"/>
              <a:buChar char="–"/>
              <a:defRPr b="0" i="0" sz="1600" u="none" cap="none" strike="noStrike">
                <a:solidFill>
                  <a:srgbClr val="424242"/>
                </a:solidFill>
                <a:latin typeface="Corbel"/>
                <a:ea typeface="Corbel"/>
                <a:cs typeface="Corbel"/>
                <a:sym typeface="Corbel"/>
              </a:defRPr>
            </a:lvl4pPr>
            <a:lvl5pPr indent="-330200" lvl="4" marL="2286000" marR="0" rtl="0" algn="l">
              <a:spcBef>
                <a:spcPts val="320"/>
              </a:spcBef>
              <a:spcAft>
                <a:spcPts val="0"/>
              </a:spcAft>
              <a:buClr>
                <a:srgbClr val="424242"/>
              </a:buClr>
              <a:buSzPts val="1600"/>
              <a:buFont typeface="Arial"/>
              <a:buChar char="»"/>
              <a:defRPr b="0" i="0" sz="1600" u="none" cap="none" strike="noStrike">
                <a:solidFill>
                  <a:srgbClr val="424242"/>
                </a:solidFill>
                <a:latin typeface="Corbel"/>
                <a:ea typeface="Corbel"/>
                <a:cs typeface="Corbel"/>
                <a:sym typeface="Corbe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orbel"/>
                <a:ea typeface="Corbel"/>
                <a:cs typeface="Corbel"/>
                <a:sym typeface="Corbe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orbel"/>
                <a:ea typeface="Corbel"/>
                <a:cs typeface="Corbel"/>
                <a:sym typeface="Corbe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orbel"/>
                <a:ea typeface="Corbel"/>
                <a:cs typeface="Corbel"/>
                <a:sym typeface="Corbe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orbel"/>
                <a:ea typeface="Corbel"/>
                <a:cs typeface="Corbel"/>
                <a:sym typeface="Corbel"/>
              </a:defRPr>
            </a:lvl9pPr>
          </a:lstStyle>
          <a:p/>
        </p:txBody>
      </p:sp>
      <p:sp>
        <p:nvSpPr>
          <p:cNvPr id="57" name="Google Shape;57;p6"/>
          <p:cNvSpPr/>
          <p:nvPr/>
        </p:nvSpPr>
        <p:spPr>
          <a:xfrm>
            <a:off x="0" y="908720"/>
            <a:ext cx="9144000" cy="45719"/>
          </a:xfrm>
          <a:prstGeom prst="rect">
            <a:avLst/>
          </a:prstGeom>
          <a:solidFill>
            <a:srgbClr val="B1040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58" name="Google Shape;58;p6"/>
          <p:cNvSpPr txBox="1"/>
          <p:nvPr>
            <p:ph idx="10" type="dt"/>
          </p:nvPr>
        </p:nvSpPr>
        <p:spPr>
          <a:xfrm>
            <a:off x="9456" y="6339098"/>
            <a:ext cx="847006"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u="none" cap="none" strike="noStrike">
                <a:solidFill>
                  <a:srgbClr val="FF0000"/>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59" name="Google Shape;59;p6"/>
          <p:cNvSpPr txBox="1"/>
          <p:nvPr>
            <p:ph idx="11" type="ftr"/>
          </p:nvPr>
        </p:nvSpPr>
        <p:spPr>
          <a:xfrm>
            <a:off x="1781635" y="6309320"/>
            <a:ext cx="5580731"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1" i="0" sz="1200" u="none" cap="none" strike="noStrike">
                <a:solidFill>
                  <a:srgbClr val="FF0000"/>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60" name="Google Shape;60;p6"/>
          <p:cNvSpPr txBox="1"/>
          <p:nvPr>
            <p:ph idx="12" type="sldNum"/>
          </p:nvPr>
        </p:nvSpPr>
        <p:spPr>
          <a:xfrm>
            <a:off x="8172400" y="6237312"/>
            <a:ext cx="936104" cy="437133"/>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1200" u="none" cap="none" strike="noStrike">
                <a:solidFill>
                  <a:srgbClr val="FF0000"/>
                </a:solidFill>
                <a:latin typeface="Calibri"/>
                <a:ea typeface="Calibri"/>
                <a:cs typeface="Calibri"/>
                <a:sym typeface="Calibri"/>
              </a:defRPr>
            </a:lvl1pPr>
            <a:lvl2pPr indent="0" lvl="1" marL="0" marR="0" rtl="0" algn="r">
              <a:spcBef>
                <a:spcPts val="0"/>
              </a:spcBef>
              <a:buNone/>
              <a:defRPr b="1" i="0" sz="1200" u="none" cap="none" strike="noStrike">
                <a:solidFill>
                  <a:srgbClr val="FF0000"/>
                </a:solidFill>
                <a:latin typeface="Calibri"/>
                <a:ea typeface="Calibri"/>
                <a:cs typeface="Calibri"/>
                <a:sym typeface="Calibri"/>
              </a:defRPr>
            </a:lvl2pPr>
            <a:lvl3pPr indent="0" lvl="2" marL="0" marR="0" rtl="0" algn="r">
              <a:spcBef>
                <a:spcPts val="0"/>
              </a:spcBef>
              <a:buNone/>
              <a:defRPr b="1" i="0" sz="1200" u="none" cap="none" strike="noStrike">
                <a:solidFill>
                  <a:srgbClr val="FF0000"/>
                </a:solidFill>
                <a:latin typeface="Calibri"/>
                <a:ea typeface="Calibri"/>
                <a:cs typeface="Calibri"/>
                <a:sym typeface="Calibri"/>
              </a:defRPr>
            </a:lvl3pPr>
            <a:lvl4pPr indent="0" lvl="3" marL="0" marR="0" rtl="0" algn="r">
              <a:spcBef>
                <a:spcPts val="0"/>
              </a:spcBef>
              <a:buNone/>
              <a:defRPr b="1" i="0" sz="1200" u="none" cap="none" strike="noStrike">
                <a:solidFill>
                  <a:srgbClr val="FF0000"/>
                </a:solidFill>
                <a:latin typeface="Calibri"/>
                <a:ea typeface="Calibri"/>
                <a:cs typeface="Calibri"/>
                <a:sym typeface="Calibri"/>
              </a:defRPr>
            </a:lvl4pPr>
            <a:lvl5pPr indent="0" lvl="4" marL="0" marR="0" rtl="0" algn="r">
              <a:spcBef>
                <a:spcPts val="0"/>
              </a:spcBef>
              <a:buNone/>
              <a:defRPr b="1" i="0" sz="1200" u="none" cap="none" strike="noStrike">
                <a:solidFill>
                  <a:srgbClr val="FF0000"/>
                </a:solidFill>
                <a:latin typeface="Calibri"/>
                <a:ea typeface="Calibri"/>
                <a:cs typeface="Calibri"/>
                <a:sym typeface="Calibri"/>
              </a:defRPr>
            </a:lvl5pPr>
            <a:lvl6pPr indent="0" lvl="5" marL="0" marR="0" rtl="0" algn="r">
              <a:spcBef>
                <a:spcPts val="0"/>
              </a:spcBef>
              <a:buNone/>
              <a:defRPr b="1" i="0" sz="1200" u="none" cap="none" strike="noStrike">
                <a:solidFill>
                  <a:srgbClr val="FF0000"/>
                </a:solidFill>
                <a:latin typeface="Calibri"/>
                <a:ea typeface="Calibri"/>
                <a:cs typeface="Calibri"/>
                <a:sym typeface="Calibri"/>
              </a:defRPr>
            </a:lvl6pPr>
            <a:lvl7pPr indent="0" lvl="6" marL="0" marR="0" rtl="0" algn="r">
              <a:spcBef>
                <a:spcPts val="0"/>
              </a:spcBef>
              <a:buNone/>
              <a:defRPr b="1" i="0" sz="1200" u="none" cap="none" strike="noStrike">
                <a:solidFill>
                  <a:srgbClr val="FF0000"/>
                </a:solidFill>
                <a:latin typeface="Calibri"/>
                <a:ea typeface="Calibri"/>
                <a:cs typeface="Calibri"/>
                <a:sym typeface="Calibri"/>
              </a:defRPr>
            </a:lvl7pPr>
            <a:lvl8pPr indent="0" lvl="7" marL="0" marR="0" rtl="0" algn="r">
              <a:spcBef>
                <a:spcPts val="0"/>
              </a:spcBef>
              <a:buNone/>
              <a:defRPr b="1" i="0" sz="1200" u="none" cap="none" strike="noStrike">
                <a:solidFill>
                  <a:srgbClr val="FF0000"/>
                </a:solidFill>
                <a:latin typeface="Calibri"/>
                <a:ea typeface="Calibri"/>
                <a:cs typeface="Calibri"/>
                <a:sym typeface="Calibri"/>
              </a:defRPr>
            </a:lvl8pPr>
            <a:lvl9pPr indent="0" lvl="8" marL="0" marR="0" rtl="0" algn="r">
              <a:spcBef>
                <a:spcPts val="0"/>
              </a:spcBef>
              <a:buNone/>
              <a:defRPr b="1" i="0" sz="1200" u="none" cap="none" strike="noStrike">
                <a:solidFill>
                  <a:srgbClr val="FF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
        <p:nvSpPr>
          <p:cNvPr id="61" name="Google Shape;61;p6"/>
          <p:cNvSpPr/>
          <p:nvPr/>
        </p:nvSpPr>
        <p:spPr>
          <a:xfrm>
            <a:off x="7406886" y="33545"/>
            <a:ext cx="1691680" cy="360040"/>
          </a:xfrm>
          <a:prstGeom prst="rect">
            <a:avLst/>
          </a:prstGeom>
          <a:solidFill>
            <a:srgbClr val="F2F2F2"/>
          </a:solidFill>
          <a:ln cap="flat" cmpd="sng" w="25400">
            <a:solidFill>
              <a:srgbClr val="F2F2F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BFBFBF"/>
              </a:solidFill>
              <a:latin typeface="Corbel"/>
              <a:ea typeface="Corbel"/>
              <a:cs typeface="Corbel"/>
              <a:sym typeface="Corbe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seul">
  <p:cSld name="Titre seul">
    <p:spTree>
      <p:nvGrpSpPr>
        <p:cNvPr id="62" name="Shape 62"/>
        <p:cNvGrpSpPr/>
        <p:nvPr/>
      </p:nvGrpSpPr>
      <p:grpSpPr>
        <a:xfrm>
          <a:off x="0" y="0"/>
          <a:ext cx="0" cy="0"/>
          <a:chOff x="0" y="0"/>
          <a:chExt cx="0" cy="0"/>
        </a:xfrm>
      </p:grpSpPr>
      <p:sp>
        <p:nvSpPr>
          <p:cNvPr id="63" name="Google Shape;63;p7"/>
          <p:cNvSpPr/>
          <p:nvPr/>
        </p:nvSpPr>
        <p:spPr>
          <a:xfrm>
            <a:off x="0" y="908720"/>
            <a:ext cx="9144000" cy="45719"/>
          </a:xfrm>
          <a:prstGeom prst="rect">
            <a:avLst/>
          </a:prstGeom>
          <a:solidFill>
            <a:srgbClr val="B1040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64" name="Google Shape;64;p7"/>
          <p:cNvSpPr txBox="1"/>
          <p:nvPr>
            <p:ph idx="10" type="dt"/>
          </p:nvPr>
        </p:nvSpPr>
        <p:spPr>
          <a:xfrm>
            <a:off x="9456" y="6339098"/>
            <a:ext cx="847006"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u="none" cap="none" strike="noStrike">
                <a:solidFill>
                  <a:srgbClr val="FF0000"/>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65" name="Google Shape;65;p7"/>
          <p:cNvSpPr txBox="1"/>
          <p:nvPr>
            <p:ph idx="11" type="ftr"/>
          </p:nvPr>
        </p:nvSpPr>
        <p:spPr>
          <a:xfrm>
            <a:off x="1781635" y="6309320"/>
            <a:ext cx="5580731"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1" i="0" sz="1200" u="none" cap="none" strike="noStrike">
                <a:solidFill>
                  <a:srgbClr val="FF0000"/>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66" name="Google Shape;66;p7"/>
          <p:cNvSpPr txBox="1"/>
          <p:nvPr>
            <p:ph idx="12" type="sldNum"/>
          </p:nvPr>
        </p:nvSpPr>
        <p:spPr>
          <a:xfrm>
            <a:off x="8172400" y="6237312"/>
            <a:ext cx="936104" cy="437133"/>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1200" u="none" cap="none" strike="noStrike">
                <a:solidFill>
                  <a:srgbClr val="FF0000"/>
                </a:solidFill>
                <a:latin typeface="Calibri"/>
                <a:ea typeface="Calibri"/>
                <a:cs typeface="Calibri"/>
                <a:sym typeface="Calibri"/>
              </a:defRPr>
            </a:lvl1pPr>
            <a:lvl2pPr indent="0" lvl="1" marL="0" marR="0" rtl="0" algn="r">
              <a:spcBef>
                <a:spcPts val="0"/>
              </a:spcBef>
              <a:buNone/>
              <a:defRPr b="1" i="0" sz="1200" u="none" cap="none" strike="noStrike">
                <a:solidFill>
                  <a:srgbClr val="FF0000"/>
                </a:solidFill>
                <a:latin typeface="Calibri"/>
                <a:ea typeface="Calibri"/>
                <a:cs typeface="Calibri"/>
                <a:sym typeface="Calibri"/>
              </a:defRPr>
            </a:lvl2pPr>
            <a:lvl3pPr indent="0" lvl="2" marL="0" marR="0" rtl="0" algn="r">
              <a:spcBef>
                <a:spcPts val="0"/>
              </a:spcBef>
              <a:buNone/>
              <a:defRPr b="1" i="0" sz="1200" u="none" cap="none" strike="noStrike">
                <a:solidFill>
                  <a:srgbClr val="FF0000"/>
                </a:solidFill>
                <a:latin typeface="Calibri"/>
                <a:ea typeface="Calibri"/>
                <a:cs typeface="Calibri"/>
                <a:sym typeface="Calibri"/>
              </a:defRPr>
            </a:lvl3pPr>
            <a:lvl4pPr indent="0" lvl="3" marL="0" marR="0" rtl="0" algn="r">
              <a:spcBef>
                <a:spcPts val="0"/>
              </a:spcBef>
              <a:buNone/>
              <a:defRPr b="1" i="0" sz="1200" u="none" cap="none" strike="noStrike">
                <a:solidFill>
                  <a:srgbClr val="FF0000"/>
                </a:solidFill>
                <a:latin typeface="Calibri"/>
                <a:ea typeface="Calibri"/>
                <a:cs typeface="Calibri"/>
                <a:sym typeface="Calibri"/>
              </a:defRPr>
            </a:lvl4pPr>
            <a:lvl5pPr indent="0" lvl="4" marL="0" marR="0" rtl="0" algn="r">
              <a:spcBef>
                <a:spcPts val="0"/>
              </a:spcBef>
              <a:buNone/>
              <a:defRPr b="1" i="0" sz="1200" u="none" cap="none" strike="noStrike">
                <a:solidFill>
                  <a:srgbClr val="FF0000"/>
                </a:solidFill>
                <a:latin typeface="Calibri"/>
                <a:ea typeface="Calibri"/>
                <a:cs typeface="Calibri"/>
                <a:sym typeface="Calibri"/>
              </a:defRPr>
            </a:lvl5pPr>
            <a:lvl6pPr indent="0" lvl="5" marL="0" marR="0" rtl="0" algn="r">
              <a:spcBef>
                <a:spcPts val="0"/>
              </a:spcBef>
              <a:buNone/>
              <a:defRPr b="1" i="0" sz="1200" u="none" cap="none" strike="noStrike">
                <a:solidFill>
                  <a:srgbClr val="FF0000"/>
                </a:solidFill>
                <a:latin typeface="Calibri"/>
                <a:ea typeface="Calibri"/>
                <a:cs typeface="Calibri"/>
                <a:sym typeface="Calibri"/>
              </a:defRPr>
            </a:lvl6pPr>
            <a:lvl7pPr indent="0" lvl="6" marL="0" marR="0" rtl="0" algn="r">
              <a:spcBef>
                <a:spcPts val="0"/>
              </a:spcBef>
              <a:buNone/>
              <a:defRPr b="1" i="0" sz="1200" u="none" cap="none" strike="noStrike">
                <a:solidFill>
                  <a:srgbClr val="FF0000"/>
                </a:solidFill>
                <a:latin typeface="Calibri"/>
                <a:ea typeface="Calibri"/>
                <a:cs typeface="Calibri"/>
                <a:sym typeface="Calibri"/>
              </a:defRPr>
            </a:lvl7pPr>
            <a:lvl8pPr indent="0" lvl="7" marL="0" marR="0" rtl="0" algn="r">
              <a:spcBef>
                <a:spcPts val="0"/>
              </a:spcBef>
              <a:buNone/>
              <a:defRPr b="1" i="0" sz="1200" u="none" cap="none" strike="noStrike">
                <a:solidFill>
                  <a:srgbClr val="FF0000"/>
                </a:solidFill>
                <a:latin typeface="Calibri"/>
                <a:ea typeface="Calibri"/>
                <a:cs typeface="Calibri"/>
                <a:sym typeface="Calibri"/>
              </a:defRPr>
            </a:lvl8pPr>
            <a:lvl9pPr indent="0" lvl="8" marL="0" marR="0" rtl="0" algn="r">
              <a:spcBef>
                <a:spcPts val="0"/>
              </a:spcBef>
              <a:buNone/>
              <a:defRPr b="1" i="0" sz="1200" u="none" cap="none" strike="noStrike">
                <a:solidFill>
                  <a:srgbClr val="FF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
        <p:nvSpPr>
          <p:cNvPr id="67" name="Google Shape;67;p7"/>
          <p:cNvSpPr txBox="1"/>
          <p:nvPr>
            <p:ph type="title"/>
          </p:nvPr>
        </p:nvSpPr>
        <p:spPr>
          <a:xfrm>
            <a:off x="0" y="26289"/>
            <a:ext cx="9144000" cy="882431"/>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rgbClr val="B10404"/>
              </a:buClr>
              <a:buSzPts val="2800"/>
              <a:buFont typeface="Corbel"/>
              <a:buNone/>
              <a:defRPr b="1" i="0" sz="2800" u="none" cap="none" strike="noStrike">
                <a:solidFill>
                  <a:srgbClr val="B10404"/>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8" name="Google Shape;68;p7"/>
          <p:cNvSpPr/>
          <p:nvPr/>
        </p:nvSpPr>
        <p:spPr>
          <a:xfrm>
            <a:off x="7406886" y="33545"/>
            <a:ext cx="1691680" cy="360040"/>
          </a:xfrm>
          <a:prstGeom prst="rect">
            <a:avLst/>
          </a:prstGeom>
          <a:solidFill>
            <a:srgbClr val="F2F2F2"/>
          </a:solidFill>
          <a:ln cap="flat" cmpd="sng" w="25400">
            <a:solidFill>
              <a:srgbClr val="F2F2F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BFBFBF"/>
              </a:solidFill>
              <a:latin typeface="Corbel"/>
              <a:ea typeface="Corbel"/>
              <a:cs typeface="Corbel"/>
              <a:sym typeface="Corbe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ide" type="blank">
  <p:cSld name="BLANK">
    <p:spTree>
      <p:nvGrpSpPr>
        <p:cNvPr id="69" name="Shape 69"/>
        <p:cNvGrpSpPr/>
        <p:nvPr/>
      </p:nvGrpSpPr>
      <p:grpSpPr>
        <a:xfrm>
          <a:off x="0" y="0"/>
          <a:ext cx="0" cy="0"/>
          <a:chOff x="0" y="0"/>
          <a:chExt cx="0" cy="0"/>
        </a:xfrm>
      </p:grpSpPr>
      <p:sp>
        <p:nvSpPr>
          <p:cNvPr id="70" name="Google Shape;70;p8"/>
          <p:cNvSpPr/>
          <p:nvPr/>
        </p:nvSpPr>
        <p:spPr>
          <a:xfrm>
            <a:off x="0" y="980728"/>
            <a:ext cx="9144000" cy="288032"/>
          </a:xfrm>
          <a:prstGeom prst="rect">
            <a:avLst/>
          </a:prstGeom>
          <a:solidFill>
            <a:srgbClr val="F1F1F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1" name="Google Shape;71;p8"/>
          <p:cNvSpPr/>
          <p:nvPr/>
        </p:nvSpPr>
        <p:spPr>
          <a:xfrm>
            <a:off x="0" y="908720"/>
            <a:ext cx="9144000" cy="45719"/>
          </a:xfrm>
          <a:prstGeom prst="rect">
            <a:avLst/>
          </a:prstGeom>
          <a:solidFill>
            <a:srgbClr val="B1040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2" name="Google Shape;72;p8"/>
          <p:cNvSpPr txBox="1"/>
          <p:nvPr>
            <p:ph idx="10" type="dt"/>
          </p:nvPr>
        </p:nvSpPr>
        <p:spPr>
          <a:xfrm>
            <a:off x="9456" y="6339098"/>
            <a:ext cx="847006"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u="none" cap="none" strike="noStrike">
                <a:solidFill>
                  <a:srgbClr val="FF0000"/>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73" name="Google Shape;73;p8"/>
          <p:cNvSpPr txBox="1"/>
          <p:nvPr>
            <p:ph idx="11" type="ftr"/>
          </p:nvPr>
        </p:nvSpPr>
        <p:spPr>
          <a:xfrm>
            <a:off x="1781635" y="6309320"/>
            <a:ext cx="5580731"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1" i="0" sz="1200" u="none" cap="none" strike="noStrike">
                <a:solidFill>
                  <a:srgbClr val="FF0000"/>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74" name="Google Shape;74;p8"/>
          <p:cNvSpPr txBox="1"/>
          <p:nvPr>
            <p:ph idx="12" type="sldNum"/>
          </p:nvPr>
        </p:nvSpPr>
        <p:spPr>
          <a:xfrm>
            <a:off x="8172400" y="6237312"/>
            <a:ext cx="936104" cy="437133"/>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1200" u="none" cap="none" strike="noStrike">
                <a:solidFill>
                  <a:srgbClr val="FF0000"/>
                </a:solidFill>
                <a:latin typeface="Calibri"/>
                <a:ea typeface="Calibri"/>
                <a:cs typeface="Calibri"/>
                <a:sym typeface="Calibri"/>
              </a:defRPr>
            </a:lvl1pPr>
            <a:lvl2pPr indent="0" lvl="1" marL="0" marR="0" rtl="0" algn="r">
              <a:spcBef>
                <a:spcPts val="0"/>
              </a:spcBef>
              <a:buNone/>
              <a:defRPr b="1" i="0" sz="1200" u="none" cap="none" strike="noStrike">
                <a:solidFill>
                  <a:srgbClr val="FF0000"/>
                </a:solidFill>
                <a:latin typeface="Calibri"/>
                <a:ea typeface="Calibri"/>
                <a:cs typeface="Calibri"/>
                <a:sym typeface="Calibri"/>
              </a:defRPr>
            </a:lvl2pPr>
            <a:lvl3pPr indent="0" lvl="2" marL="0" marR="0" rtl="0" algn="r">
              <a:spcBef>
                <a:spcPts val="0"/>
              </a:spcBef>
              <a:buNone/>
              <a:defRPr b="1" i="0" sz="1200" u="none" cap="none" strike="noStrike">
                <a:solidFill>
                  <a:srgbClr val="FF0000"/>
                </a:solidFill>
                <a:latin typeface="Calibri"/>
                <a:ea typeface="Calibri"/>
                <a:cs typeface="Calibri"/>
                <a:sym typeface="Calibri"/>
              </a:defRPr>
            </a:lvl3pPr>
            <a:lvl4pPr indent="0" lvl="3" marL="0" marR="0" rtl="0" algn="r">
              <a:spcBef>
                <a:spcPts val="0"/>
              </a:spcBef>
              <a:buNone/>
              <a:defRPr b="1" i="0" sz="1200" u="none" cap="none" strike="noStrike">
                <a:solidFill>
                  <a:srgbClr val="FF0000"/>
                </a:solidFill>
                <a:latin typeface="Calibri"/>
                <a:ea typeface="Calibri"/>
                <a:cs typeface="Calibri"/>
                <a:sym typeface="Calibri"/>
              </a:defRPr>
            </a:lvl4pPr>
            <a:lvl5pPr indent="0" lvl="4" marL="0" marR="0" rtl="0" algn="r">
              <a:spcBef>
                <a:spcPts val="0"/>
              </a:spcBef>
              <a:buNone/>
              <a:defRPr b="1" i="0" sz="1200" u="none" cap="none" strike="noStrike">
                <a:solidFill>
                  <a:srgbClr val="FF0000"/>
                </a:solidFill>
                <a:latin typeface="Calibri"/>
                <a:ea typeface="Calibri"/>
                <a:cs typeface="Calibri"/>
                <a:sym typeface="Calibri"/>
              </a:defRPr>
            </a:lvl5pPr>
            <a:lvl6pPr indent="0" lvl="5" marL="0" marR="0" rtl="0" algn="r">
              <a:spcBef>
                <a:spcPts val="0"/>
              </a:spcBef>
              <a:buNone/>
              <a:defRPr b="1" i="0" sz="1200" u="none" cap="none" strike="noStrike">
                <a:solidFill>
                  <a:srgbClr val="FF0000"/>
                </a:solidFill>
                <a:latin typeface="Calibri"/>
                <a:ea typeface="Calibri"/>
                <a:cs typeface="Calibri"/>
                <a:sym typeface="Calibri"/>
              </a:defRPr>
            </a:lvl6pPr>
            <a:lvl7pPr indent="0" lvl="6" marL="0" marR="0" rtl="0" algn="r">
              <a:spcBef>
                <a:spcPts val="0"/>
              </a:spcBef>
              <a:buNone/>
              <a:defRPr b="1" i="0" sz="1200" u="none" cap="none" strike="noStrike">
                <a:solidFill>
                  <a:srgbClr val="FF0000"/>
                </a:solidFill>
                <a:latin typeface="Calibri"/>
                <a:ea typeface="Calibri"/>
                <a:cs typeface="Calibri"/>
                <a:sym typeface="Calibri"/>
              </a:defRPr>
            </a:lvl7pPr>
            <a:lvl8pPr indent="0" lvl="7" marL="0" marR="0" rtl="0" algn="r">
              <a:spcBef>
                <a:spcPts val="0"/>
              </a:spcBef>
              <a:buNone/>
              <a:defRPr b="1" i="0" sz="1200" u="none" cap="none" strike="noStrike">
                <a:solidFill>
                  <a:srgbClr val="FF0000"/>
                </a:solidFill>
                <a:latin typeface="Calibri"/>
                <a:ea typeface="Calibri"/>
                <a:cs typeface="Calibri"/>
                <a:sym typeface="Calibri"/>
              </a:defRPr>
            </a:lvl8pPr>
            <a:lvl9pPr indent="0" lvl="8" marL="0" marR="0" rtl="0" algn="r">
              <a:spcBef>
                <a:spcPts val="0"/>
              </a:spcBef>
              <a:buNone/>
              <a:defRPr b="1" i="0" sz="1200" u="none" cap="none" strike="noStrike">
                <a:solidFill>
                  <a:srgbClr val="FF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
        <p:nvSpPr>
          <p:cNvPr id="75" name="Google Shape;75;p8"/>
          <p:cNvSpPr/>
          <p:nvPr/>
        </p:nvSpPr>
        <p:spPr>
          <a:xfrm>
            <a:off x="7406886" y="33545"/>
            <a:ext cx="1691680" cy="360040"/>
          </a:xfrm>
          <a:prstGeom prst="rect">
            <a:avLst/>
          </a:prstGeom>
          <a:solidFill>
            <a:srgbClr val="F2F2F2"/>
          </a:solidFill>
          <a:ln cap="flat" cmpd="sng" w="25400">
            <a:solidFill>
              <a:srgbClr val="F2F2F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BFBFBF"/>
              </a:solidFill>
              <a:latin typeface="Corbel"/>
              <a:ea typeface="Corbel"/>
              <a:cs typeface="Corbel"/>
              <a:sym typeface="Corbe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u avec légende" type="objTx">
  <p:cSld name="OBJECT_WITH_CAPTION_TEXT">
    <p:spTree>
      <p:nvGrpSpPr>
        <p:cNvPr id="76" name="Shape 76"/>
        <p:cNvGrpSpPr/>
        <p:nvPr/>
      </p:nvGrpSpPr>
      <p:grpSpPr>
        <a:xfrm>
          <a:off x="0" y="0"/>
          <a:ext cx="0" cy="0"/>
          <a:chOff x="0" y="0"/>
          <a:chExt cx="0" cy="0"/>
        </a:xfrm>
      </p:grpSpPr>
      <p:sp>
        <p:nvSpPr>
          <p:cNvPr id="77" name="Google Shape;77;p9"/>
          <p:cNvSpPr txBox="1"/>
          <p:nvPr>
            <p:ph type="title"/>
          </p:nvPr>
        </p:nvSpPr>
        <p:spPr>
          <a:xfrm>
            <a:off x="457200" y="273050"/>
            <a:ext cx="3008313" cy="1162050"/>
          </a:xfrm>
          <a:prstGeom prst="rect">
            <a:avLst/>
          </a:prstGeom>
          <a:solidFill>
            <a:schemeClr val="accent1"/>
          </a:solidFill>
          <a:ln>
            <a:noFill/>
          </a:ln>
        </p:spPr>
        <p:txBody>
          <a:bodyPr anchorCtr="0" anchor="b" bIns="91425" lIns="91425" spcFirstLastPara="1" rIns="91425" wrap="square" tIns="91425"/>
          <a:lstStyle>
            <a:lvl1pPr lvl="0" marR="0" rtl="0" algn="l">
              <a:spcBef>
                <a:spcPts val="0"/>
              </a:spcBef>
              <a:spcAft>
                <a:spcPts val="0"/>
              </a:spcAft>
              <a:buClr>
                <a:schemeClr val="lt2"/>
              </a:buClr>
              <a:buSzPts val="2000"/>
              <a:buFont typeface="Corbel"/>
              <a:buNone/>
              <a:defRPr b="1" i="0" sz="2000" u="none" cap="none" strike="noStrike">
                <a:solidFill>
                  <a:schemeClr val="lt2"/>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8" name="Google Shape;78;p9"/>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1" i="0" sz="3200" u="none" cap="none" strike="noStrike">
                <a:solidFill>
                  <a:schemeClr val="dk1"/>
                </a:solidFill>
                <a:latin typeface="Corbel"/>
                <a:ea typeface="Corbel"/>
                <a:cs typeface="Corbel"/>
                <a:sym typeface="Corbel"/>
              </a:defRPr>
            </a:lvl1pPr>
            <a:lvl2pPr indent="-406400" lvl="1" marL="914400" marR="0" rtl="0" algn="l">
              <a:spcBef>
                <a:spcPts val="560"/>
              </a:spcBef>
              <a:spcAft>
                <a:spcPts val="0"/>
              </a:spcAft>
              <a:buClr>
                <a:srgbClr val="424242"/>
              </a:buClr>
              <a:buSzPts val="2800"/>
              <a:buFont typeface="Arial"/>
              <a:buChar char="–"/>
              <a:defRPr b="0" i="0" sz="2800" u="none" cap="none" strike="noStrike">
                <a:solidFill>
                  <a:srgbClr val="424242"/>
                </a:solidFill>
                <a:latin typeface="Corbel"/>
                <a:ea typeface="Corbel"/>
                <a:cs typeface="Corbel"/>
                <a:sym typeface="Corbel"/>
              </a:defRPr>
            </a:lvl2pPr>
            <a:lvl3pPr indent="-381000" lvl="2" marL="1371600" marR="0" rtl="0" algn="l">
              <a:spcBef>
                <a:spcPts val="480"/>
              </a:spcBef>
              <a:spcAft>
                <a:spcPts val="0"/>
              </a:spcAft>
              <a:buClr>
                <a:srgbClr val="424242"/>
              </a:buClr>
              <a:buSzPts val="2400"/>
              <a:buFont typeface="Arial"/>
              <a:buChar char="•"/>
              <a:defRPr b="0" i="0" sz="2400" u="none" cap="none" strike="noStrike">
                <a:solidFill>
                  <a:srgbClr val="424242"/>
                </a:solidFill>
                <a:latin typeface="Corbel"/>
                <a:ea typeface="Corbel"/>
                <a:cs typeface="Corbel"/>
                <a:sym typeface="Corbel"/>
              </a:defRPr>
            </a:lvl3pPr>
            <a:lvl4pPr indent="-355600" lvl="3" marL="1828800" marR="0" rtl="0" algn="l">
              <a:spcBef>
                <a:spcPts val="400"/>
              </a:spcBef>
              <a:spcAft>
                <a:spcPts val="0"/>
              </a:spcAft>
              <a:buClr>
                <a:srgbClr val="424242"/>
              </a:buClr>
              <a:buSzPts val="2000"/>
              <a:buFont typeface="Arial"/>
              <a:buChar char="–"/>
              <a:defRPr b="0" i="0" sz="2000" u="none" cap="none" strike="noStrike">
                <a:solidFill>
                  <a:srgbClr val="424242"/>
                </a:solidFill>
                <a:latin typeface="Corbel"/>
                <a:ea typeface="Corbel"/>
                <a:cs typeface="Corbel"/>
                <a:sym typeface="Corbel"/>
              </a:defRPr>
            </a:lvl4pPr>
            <a:lvl5pPr indent="-355600" lvl="4" marL="2286000" marR="0" rtl="0" algn="l">
              <a:spcBef>
                <a:spcPts val="400"/>
              </a:spcBef>
              <a:spcAft>
                <a:spcPts val="0"/>
              </a:spcAft>
              <a:buClr>
                <a:srgbClr val="424242"/>
              </a:buClr>
              <a:buSzPts val="2000"/>
              <a:buFont typeface="Arial"/>
              <a:buChar char="»"/>
              <a:defRPr b="0" i="0" sz="2000" u="none" cap="none" strike="noStrike">
                <a:solidFill>
                  <a:srgbClr val="424242"/>
                </a:solidFill>
                <a:latin typeface="Corbel"/>
                <a:ea typeface="Corbel"/>
                <a:cs typeface="Corbel"/>
                <a:sym typeface="Corbe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orbel"/>
                <a:ea typeface="Corbel"/>
                <a:cs typeface="Corbel"/>
                <a:sym typeface="Corbe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orbel"/>
                <a:ea typeface="Corbel"/>
                <a:cs typeface="Corbel"/>
                <a:sym typeface="Corbe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orbel"/>
                <a:ea typeface="Corbel"/>
                <a:cs typeface="Corbel"/>
                <a:sym typeface="Corbe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orbel"/>
                <a:ea typeface="Corbel"/>
                <a:cs typeface="Corbel"/>
                <a:sym typeface="Corbel"/>
              </a:defRPr>
            </a:lvl9pPr>
          </a:lstStyle>
          <a:p/>
        </p:txBody>
      </p:sp>
      <p:sp>
        <p:nvSpPr>
          <p:cNvPr id="79" name="Google Shape;79;p9"/>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1400"/>
              <a:buFont typeface="Arial"/>
              <a:buNone/>
              <a:defRPr b="1" i="0" sz="1400" u="none" cap="none" strike="noStrike">
                <a:solidFill>
                  <a:schemeClr val="dk1"/>
                </a:solidFill>
                <a:latin typeface="Corbel"/>
                <a:ea typeface="Corbel"/>
                <a:cs typeface="Corbel"/>
                <a:sym typeface="Corbel"/>
              </a:defRPr>
            </a:lvl1pPr>
            <a:lvl2pPr indent="-228600" lvl="1" marL="914400" marR="0" rtl="0" algn="l">
              <a:spcBef>
                <a:spcPts val="240"/>
              </a:spcBef>
              <a:spcAft>
                <a:spcPts val="0"/>
              </a:spcAft>
              <a:buClr>
                <a:srgbClr val="424242"/>
              </a:buClr>
              <a:buSzPts val="1200"/>
              <a:buFont typeface="Arial"/>
              <a:buNone/>
              <a:defRPr b="0" i="0" sz="1200" u="none" cap="none" strike="noStrike">
                <a:solidFill>
                  <a:srgbClr val="424242"/>
                </a:solidFill>
                <a:latin typeface="Corbel"/>
                <a:ea typeface="Corbel"/>
                <a:cs typeface="Corbel"/>
                <a:sym typeface="Corbel"/>
              </a:defRPr>
            </a:lvl2pPr>
            <a:lvl3pPr indent="-228600" lvl="2" marL="1371600" marR="0" rtl="0" algn="l">
              <a:spcBef>
                <a:spcPts val="200"/>
              </a:spcBef>
              <a:spcAft>
                <a:spcPts val="0"/>
              </a:spcAft>
              <a:buClr>
                <a:srgbClr val="424242"/>
              </a:buClr>
              <a:buSzPts val="1000"/>
              <a:buFont typeface="Arial"/>
              <a:buNone/>
              <a:defRPr b="0" i="0" sz="1000" u="none" cap="none" strike="noStrike">
                <a:solidFill>
                  <a:srgbClr val="424242"/>
                </a:solidFill>
                <a:latin typeface="Corbel"/>
                <a:ea typeface="Corbel"/>
                <a:cs typeface="Corbel"/>
                <a:sym typeface="Corbel"/>
              </a:defRPr>
            </a:lvl3pPr>
            <a:lvl4pPr indent="-228600" lvl="3" marL="1828800" marR="0" rtl="0" algn="l">
              <a:spcBef>
                <a:spcPts val="180"/>
              </a:spcBef>
              <a:spcAft>
                <a:spcPts val="0"/>
              </a:spcAft>
              <a:buClr>
                <a:srgbClr val="424242"/>
              </a:buClr>
              <a:buSzPts val="900"/>
              <a:buFont typeface="Arial"/>
              <a:buNone/>
              <a:defRPr b="0" i="0" sz="900" u="none" cap="none" strike="noStrike">
                <a:solidFill>
                  <a:srgbClr val="424242"/>
                </a:solidFill>
                <a:latin typeface="Corbel"/>
                <a:ea typeface="Corbel"/>
                <a:cs typeface="Corbel"/>
                <a:sym typeface="Corbel"/>
              </a:defRPr>
            </a:lvl4pPr>
            <a:lvl5pPr indent="-228600" lvl="4" marL="2286000" marR="0" rtl="0" algn="l">
              <a:spcBef>
                <a:spcPts val="180"/>
              </a:spcBef>
              <a:spcAft>
                <a:spcPts val="0"/>
              </a:spcAft>
              <a:buClr>
                <a:srgbClr val="424242"/>
              </a:buClr>
              <a:buSzPts val="900"/>
              <a:buFont typeface="Arial"/>
              <a:buNone/>
              <a:defRPr b="0" i="0" sz="900" u="none" cap="none" strike="noStrike">
                <a:solidFill>
                  <a:srgbClr val="424242"/>
                </a:solidFill>
                <a:latin typeface="Corbel"/>
                <a:ea typeface="Corbel"/>
                <a:cs typeface="Corbel"/>
                <a:sym typeface="Corbel"/>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orbel"/>
                <a:ea typeface="Corbel"/>
                <a:cs typeface="Corbel"/>
                <a:sym typeface="Corbel"/>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orbel"/>
                <a:ea typeface="Corbel"/>
                <a:cs typeface="Corbel"/>
                <a:sym typeface="Corbel"/>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orbel"/>
                <a:ea typeface="Corbel"/>
                <a:cs typeface="Corbel"/>
                <a:sym typeface="Corbel"/>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orbel"/>
                <a:ea typeface="Corbel"/>
                <a:cs typeface="Corbel"/>
                <a:sym typeface="Corbel"/>
              </a:defRPr>
            </a:lvl9pPr>
          </a:lstStyle>
          <a:p/>
        </p:txBody>
      </p:sp>
      <p:sp>
        <p:nvSpPr>
          <p:cNvPr id="80" name="Google Shape;80;p9"/>
          <p:cNvSpPr txBox="1"/>
          <p:nvPr>
            <p:ph idx="10" type="dt"/>
          </p:nvPr>
        </p:nvSpPr>
        <p:spPr>
          <a:xfrm>
            <a:off x="9456" y="6339098"/>
            <a:ext cx="847006"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u="none" cap="none" strike="noStrike">
                <a:solidFill>
                  <a:srgbClr val="FF0000"/>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81" name="Google Shape;81;p9"/>
          <p:cNvSpPr txBox="1"/>
          <p:nvPr>
            <p:ph idx="11" type="ftr"/>
          </p:nvPr>
        </p:nvSpPr>
        <p:spPr>
          <a:xfrm>
            <a:off x="1781635" y="6309320"/>
            <a:ext cx="5580731"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1" i="0" sz="1200" u="none" cap="none" strike="noStrike">
                <a:solidFill>
                  <a:srgbClr val="FF0000"/>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82" name="Google Shape;82;p9"/>
          <p:cNvSpPr txBox="1"/>
          <p:nvPr>
            <p:ph idx="12" type="sldNum"/>
          </p:nvPr>
        </p:nvSpPr>
        <p:spPr>
          <a:xfrm>
            <a:off x="8172400" y="6237312"/>
            <a:ext cx="936104" cy="437133"/>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1200" u="none" cap="none" strike="noStrike">
                <a:solidFill>
                  <a:srgbClr val="FF0000"/>
                </a:solidFill>
                <a:latin typeface="Calibri"/>
                <a:ea typeface="Calibri"/>
                <a:cs typeface="Calibri"/>
                <a:sym typeface="Calibri"/>
              </a:defRPr>
            </a:lvl1pPr>
            <a:lvl2pPr indent="0" lvl="1" marL="0" marR="0" rtl="0" algn="r">
              <a:spcBef>
                <a:spcPts val="0"/>
              </a:spcBef>
              <a:buNone/>
              <a:defRPr b="1" i="0" sz="1200" u="none" cap="none" strike="noStrike">
                <a:solidFill>
                  <a:srgbClr val="FF0000"/>
                </a:solidFill>
                <a:latin typeface="Calibri"/>
                <a:ea typeface="Calibri"/>
                <a:cs typeface="Calibri"/>
                <a:sym typeface="Calibri"/>
              </a:defRPr>
            </a:lvl2pPr>
            <a:lvl3pPr indent="0" lvl="2" marL="0" marR="0" rtl="0" algn="r">
              <a:spcBef>
                <a:spcPts val="0"/>
              </a:spcBef>
              <a:buNone/>
              <a:defRPr b="1" i="0" sz="1200" u="none" cap="none" strike="noStrike">
                <a:solidFill>
                  <a:srgbClr val="FF0000"/>
                </a:solidFill>
                <a:latin typeface="Calibri"/>
                <a:ea typeface="Calibri"/>
                <a:cs typeface="Calibri"/>
                <a:sym typeface="Calibri"/>
              </a:defRPr>
            </a:lvl3pPr>
            <a:lvl4pPr indent="0" lvl="3" marL="0" marR="0" rtl="0" algn="r">
              <a:spcBef>
                <a:spcPts val="0"/>
              </a:spcBef>
              <a:buNone/>
              <a:defRPr b="1" i="0" sz="1200" u="none" cap="none" strike="noStrike">
                <a:solidFill>
                  <a:srgbClr val="FF0000"/>
                </a:solidFill>
                <a:latin typeface="Calibri"/>
                <a:ea typeface="Calibri"/>
                <a:cs typeface="Calibri"/>
                <a:sym typeface="Calibri"/>
              </a:defRPr>
            </a:lvl4pPr>
            <a:lvl5pPr indent="0" lvl="4" marL="0" marR="0" rtl="0" algn="r">
              <a:spcBef>
                <a:spcPts val="0"/>
              </a:spcBef>
              <a:buNone/>
              <a:defRPr b="1" i="0" sz="1200" u="none" cap="none" strike="noStrike">
                <a:solidFill>
                  <a:srgbClr val="FF0000"/>
                </a:solidFill>
                <a:latin typeface="Calibri"/>
                <a:ea typeface="Calibri"/>
                <a:cs typeface="Calibri"/>
                <a:sym typeface="Calibri"/>
              </a:defRPr>
            </a:lvl5pPr>
            <a:lvl6pPr indent="0" lvl="5" marL="0" marR="0" rtl="0" algn="r">
              <a:spcBef>
                <a:spcPts val="0"/>
              </a:spcBef>
              <a:buNone/>
              <a:defRPr b="1" i="0" sz="1200" u="none" cap="none" strike="noStrike">
                <a:solidFill>
                  <a:srgbClr val="FF0000"/>
                </a:solidFill>
                <a:latin typeface="Calibri"/>
                <a:ea typeface="Calibri"/>
                <a:cs typeface="Calibri"/>
                <a:sym typeface="Calibri"/>
              </a:defRPr>
            </a:lvl6pPr>
            <a:lvl7pPr indent="0" lvl="6" marL="0" marR="0" rtl="0" algn="r">
              <a:spcBef>
                <a:spcPts val="0"/>
              </a:spcBef>
              <a:buNone/>
              <a:defRPr b="1" i="0" sz="1200" u="none" cap="none" strike="noStrike">
                <a:solidFill>
                  <a:srgbClr val="FF0000"/>
                </a:solidFill>
                <a:latin typeface="Calibri"/>
                <a:ea typeface="Calibri"/>
                <a:cs typeface="Calibri"/>
                <a:sym typeface="Calibri"/>
              </a:defRPr>
            </a:lvl7pPr>
            <a:lvl8pPr indent="0" lvl="7" marL="0" marR="0" rtl="0" algn="r">
              <a:spcBef>
                <a:spcPts val="0"/>
              </a:spcBef>
              <a:buNone/>
              <a:defRPr b="1" i="0" sz="1200" u="none" cap="none" strike="noStrike">
                <a:solidFill>
                  <a:srgbClr val="FF0000"/>
                </a:solidFill>
                <a:latin typeface="Calibri"/>
                <a:ea typeface="Calibri"/>
                <a:cs typeface="Calibri"/>
                <a:sym typeface="Calibri"/>
              </a:defRPr>
            </a:lvl8pPr>
            <a:lvl9pPr indent="0" lvl="8" marL="0" marR="0" rtl="0" algn="r">
              <a:spcBef>
                <a:spcPts val="0"/>
              </a:spcBef>
              <a:buNone/>
              <a:defRPr b="1" i="0" sz="1200" u="none" cap="none" strike="noStrike">
                <a:solidFill>
                  <a:srgbClr val="FF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
        <p:nvSpPr>
          <p:cNvPr id="83" name="Google Shape;83;p9"/>
          <p:cNvSpPr/>
          <p:nvPr/>
        </p:nvSpPr>
        <p:spPr>
          <a:xfrm>
            <a:off x="7406886" y="33545"/>
            <a:ext cx="1691680" cy="360040"/>
          </a:xfrm>
          <a:prstGeom prst="rect">
            <a:avLst/>
          </a:prstGeom>
          <a:solidFill>
            <a:srgbClr val="F2F2F2"/>
          </a:solidFill>
          <a:ln cap="flat" cmpd="sng" w="25400">
            <a:solidFill>
              <a:srgbClr val="F2F2F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BFBFBF"/>
              </a:solidFill>
              <a:latin typeface="Corbel"/>
              <a:ea typeface="Corbel"/>
              <a:cs typeface="Corbel"/>
              <a:sym typeface="Corbe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avec légende" type="picTx">
  <p:cSld name="PICTURE_WITH_CAPTION_TEXT">
    <p:spTree>
      <p:nvGrpSpPr>
        <p:cNvPr id="84" name="Shape 84"/>
        <p:cNvGrpSpPr/>
        <p:nvPr/>
      </p:nvGrpSpPr>
      <p:grpSpPr>
        <a:xfrm>
          <a:off x="0" y="0"/>
          <a:ext cx="0" cy="0"/>
          <a:chOff x="0" y="0"/>
          <a:chExt cx="0" cy="0"/>
        </a:xfrm>
      </p:grpSpPr>
      <p:sp>
        <p:nvSpPr>
          <p:cNvPr id="85" name="Google Shape;85;p10"/>
          <p:cNvSpPr/>
          <p:nvPr/>
        </p:nvSpPr>
        <p:spPr>
          <a:xfrm>
            <a:off x="0" y="980728"/>
            <a:ext cx="9144000" cy="288032"/>
          </a:xfrm>
          <a:prstGeom prst="rect">
            <a:avLst/>
          </a:prstGeom>
          <a:solidFill>
            <a:srgbClr val="F1F1F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6" name="Google Shape;86;p10"/>
          <p:cNvSpPr txBox="1"/>
          <p:nvPr>
            <p:ph type="title"/>
          </p:nvPr>
        </p:nvSpPr>
        <p:spPr>
          <a:xfrm>
            <a:off x="1792288" y="4800600"/>
            <a:ext cx="5486400" cy="566738"/>
          </a:xfrm>
          <a:prstGeom prst="rect">
            <a:avLst/>
          </a:prstGeom>
          <a:solidFill>
            <a:schemeClr val="accent1"/>
          </a:solidFill>
          <a:ln>
            <a:noFill/>
          </a:ln>
        </p:spPr>
        <p:txBody>
          <a:bodyPr anchorCtr="0" anchor="b" bIns="91425" lIns="91425" spcFirstLastPara="1" rIns="91425" wrap="square" tIns="91425"/>
          <a:lstStyle>
            <a:lvl1pPr lvl="0" marR="0" rtl="0" algn="l">
              <a:spcBef>
                <a:spcPts val="0"/>
              </a:spcBef>
              <a:spcAft>
                <a:spcPts val="0"/>
              </a:spcAft>
              <a:buClr>
                <a:schemeClr val="lt2"/>
              </a:buClr>
              <a:buSzPts val="2000"/>
              <a:buFont typeface="Corbel"/>
              <a:buNone/>
              <a:defRPr b="1" i="0" sz="2000" u="none" cap="none" strike="noStrike">
                <a:solidFill>
                  <a:schemeClr val="lt2"/>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7" name="Google Shape;87;p10"/>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lstStyle>
            <a:lvl1pPr lvl="0" marR="0" rtl="0" algn="l">
              <a:spcBef>
                <a:spcPts val="640"/>
              </a:spcBef>
              <a:spcAft>
                <a:spcPts val="0"/>
              </a:spcAft>
              <a:buClr>
                <a:schemeClr val="dk1"/>
              </a:buClr>
              <a:buSzPts val="3200"/>
              <a:buFont typeface="Arial"/>
              <a:buNone/>
              <a:defRPr b="1" i="0" sz="3200" u="none" cap="none" strike="noStrike">
                <a:solidFill>
                  <a:schemeClr val="dk1"/>
                </a:solidFill>
                <a:latin typeface="Corbel"/>
                <a:ea typeface="Corbel"/>
                <a:cs typeface="Corbel"/>
                <a:sym typeface="Corbel"/>
              </a:defRPr>
            </a:lvl1pPr>
            <a:lvl2pPr lvl="1" marR="0" rtl="0" algn="l">
              <a:spcBef>
                <a:spcPts val="560"/>
              </a:spcBef>
              <a:spcAft>
                <a:spcPts val="0"/>
              </a:spcAft>
              <a:buClr>
                <a:srgbClr val="424242"/>
              </a:buClr>
              <a:buSzPts val="2800"/>
              <a:buFont typeface="Arial"/>
              <a:buNone/>
              <a:defRPr b="0" i="0" sz="2800" u="none" cap="none" strike="noStrike">
                <a:solidFill>
                  <a:srgbClr val="424242"/>
                </a:solidFill>
                <a:latin typeface="Corbel"/>
                <a:ea typeface="Corbel"/>
                <a:cs typeface="Corbel"/>
                <a:sym typeface="Corbel"/>
              </a:defRPr>
            </a:lvl2pPr>
            <a:lvl3pPr lvl="2" marR="0" rtl="0" algn="l">
              <a:spcBef>
                <a:spcPts val="480"/>
              </a:spcBef>
              <a:spcAft>
                <a:spcPts val="0"/>
              </a:spcAft>
              <a:buClr>
                <a:srgbClr val="424242"/>
              </a:buClr>
              <a:buSzPts val="2400"/>
              <a:buFont typeface="Arial"/>
              <a:buNone/>
              <a:defRPr b="0" i="0" sz="2400" u="none" cap="none" strike="noStrike">
                <a:solidFill>
                  <a:srgbClr val="424242"/>
                </a:solidFill>
                <a:latin typeface="Corbel"/>
                <a:ea typeface="Corbel"/>
                <a:cs typeface="Corbel"/>
                <a:sym typeface="Corbel"/>
              </a:defRPr>
            </a:lvl3pPr>
            <a:lvl4pPr lvl="3" marR="0" rtl="0" algn="l">
              <a:spcBef>
                <a:spcPts val="400"/>
              </a:spcBef>
              <a:spcAft>
                <a:spcPts val="0"/>
              </a:spcAft>
              <a:buClr>
                <a:srgbClr val="424242"/>
              </a:buClr>
              <a:buSzPts val="2000"/>
              <a:buFont typeface="Arial"/>
              <a:buNone/>
              <a:defRPr b="0" i="0" sz="2000" u="none" cap="none" strike="noStrike">
                <a:solidFill>
                  <a:srgbClr val="424242"/>
                </a:solidFill>
                <a:latin typeface="Corbel"/>
                <a:ea typeface="Corbel"/>
                <a:cs typeface="Corbel"/>
                <a:sym typeface="Corbel"/>
              </a:defRPr>
            </a:lvl4pPr>
            <a:lvl5pPr lvl="4" marR="0" rtl="0" algn="l">
              <a:spcBef>
                <a:spcPts val="400"/>
              </a:spcBef>
              <a:spcAft>
                <a:spcPts val="0"/>
              </a:spcAft>
              <a:buClr>
                <a:srgbClr val="424242"/>
              </a:buClr>
              <a:buSzPts val="2000"/>
              <a:buFont typeface="Arial"/>
              <a:buNone/>
              <a:defRPr b="0" i="0" sz="2000" u="none" cap="none" strike="noStrike">
                <a:solidFill>
                  <a:srgbClr val="424242"/>
                </a:solidFill>
                <a:latin typeface="Corbel"/>
                <a:ea typeface="Corbel"/>
                <a:cs typeface="Corbel"/>
                <a:sym typeface="Corbe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orbel"/>
                <a:ea typeface="Corbel"/>
                <a:cs typeface="Corbel"/>
                <a:sym typeface="Corbe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orbel"/>
                <a:ea typeface="Corbel"/>
                <a:cs typeface="Corbel"/>
                <a:sym typeface="Corbe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orbel"/>
                <a:ea typeface="Corbel"/>
                <a:cs typeface="Corbel"/>
                <a:sym typeface="Corbe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orbel"/>
                <a:ea typeface="Corbel"/>
                <a:cs typeface="Corbel"/>
                <a:sym typeface="Corbel"/>
              </a:defRPr>
            </a:lvl9pPr>
          </a:lstStyle>
          <a:p/>
        </p:txBody>
      </p:sp>
      <p:sp>
        <p:nvSpPr>
          <p:cNvPr id="88" name="Google Shape;88;p10"/>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1400"/>
              <a:buFont typeface="Arial"/>
              <a:buNone/>
              <a:defRPr b="1" i="0" sz="1400" u="none" cap="none" strike="noStrike">
                <a:solidFill>
                  <a:schemeClr val="dk1"/>
                </a:solidFill>
                <a:latin typeface="Corbel"/>
                <a:ea typeface="Corbel"/>
                <a:cs typeface="Corbel"/>
                <a:sym typeface="Corbel"/>
              </a:defRPr>
            </a:lvl1pPr>
            <a:lvl2pPr indent="-228600" lvl="1" marL="914400" marR="0" rtl="0" algn="l">
              <a:spcBef>
                <a:spcPts val="240"/>
              </a:spcBef>
              <a:spcAft>
                <a:spcPts val="0"/>
              </a:spcAft>
              <a:buClr>
                <a:srgbClr val="424242"/>
              </a:buClr>
              <a:buSzPts val="1200"/>
              <a:buFont typeface="Arial"/>
              <a:buNone/>
              <a:defRPr b="0" i="0" sz="1200" u="none" cap="none" strike="noStrike">
                <a:solidFill>
                  <a:srgbClr val="424242"/>
                </a:solidFill>
                <a:latin typeface="Corbel"/>
                <a:ea typeface="Corbel"/>
                <a:cs typeface="Corbel"/>
                <a:sym typeface="Corbel"/>
              </a:defRPr>
            </a:lvl2pPr>
            <a:lvl3pPr indent="-228600" lvl="2" marL="1371600" marR="0" rtl="0" algn="l">
              <a:spcBef>
                <a:spcPts val="200"/>
              </a:spcBef>
              <a:spcAft>
                <a:spcPts val="0"/>
              </a:spcAft>
              <a:buClr>
                <a:srgbClr val="424242"/>
              </a:buClr>
              <a:buSzPts val="1000"/>
              <a:buFont typeface="Arial"/>
              <a:buNone/>
              <a:defRPr b="0" i="0" sz="1000" u="none" cap="none" strike="noStrike">
                <a:solidFill>
                  <a:srgbClr val="424242"/>
                </a:solidFill>
                <a:latin typeface="Corbel"/>
                <a:ea typeface="Corbel"/>
                <a:cs typeface="Corbel"/>
                <a:sym typeface="Corbel"/>
              </a:defRPr>
            </a:lvl3pPr>
            <a:lvl4pPr indent="-228600" lvl="3" marL="1828800" marR="0" rtl="0" algn="l">
              <a:spcBef>
                <a:spcPts val="180"/>
              </a:spcBef>
              <a:spcAft>
                <a:spcPts val="0"/>
              </a:spcAft>
              <a:buClr>
                <a:srgbClr val="424242"/>
              </a:buClr>
              <a:buSzPts val="900"/>
              <a:buFont typeface="Arial"/>
              <a:buNone/>
              <a:defRPr b="0" i="0" sz="900" u="none" cap="none" strike="noStrike">
                <a:solidFill>
                  <a:srgbClr val="424242"/>
                </a:solidFill>
                <a:latin typeface="Corbel"/>
                <a:ea typeface="Corbel"/>
                <a:cs typeface="Corbel"/>
                <a:sym typeface="Corbel"/>
              </a:defRPr>
            </a:lvl4pPr>
            <a:lvl5pPr indent="-228600" lvl="4" marL="2286000" marR="0" rtl="0" algn="l">
              <a:spcBef>
                <a:spcPts val="180"/>
              </a:spcBef>
              <a:spcAft>
                <a:spcPts val="0"/>
              </a:spcAft>
              <a:buClr>
                <a:srgbClr val="424242"/>
              </a:buClr>
              <a:buSzPts val="900"/>
              <a:buFont typeface="Arial"/>
              <a:buNone/>
              <a:defRPr b="0" i="0" sz="900" u="none" cap="none" strike="noStrike">
                <a:solidFill>
                  <a:srgbClr val="424242"/>
                </a:solidFill>
                <a:latin typeface="Corbel"/>
                <a:ea typeface="Corbel"/>
                <a:cs typeface="Corbel"/>
                <a:sym typeface="Corbel"/>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orbel"/>
                <a:ea typeface="Corbel"/>
                <a:cs typeface="Corbel"/>
                <a:sym typeface="Corbel"/>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orbel"/>
                <a:ea typeface="Corbel"/>
                <a:cs typeface="Corbel"/>
                <a:sym typeface="Corbel"/>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orbel"/>
                <a:ea typeface="Corbel"/>
                <a:cs typeface="Corbel"/>
                <a:sym typeface="Corbel"/>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orbel"/>
                <a:ea typeface="Corbel"/>
                <a:cs typeface="Corbel"/>
                <a:sym typeface="Corbel"/>
              </a:defRPr>
            </a:lvl9pPr>
          </a:lstStyle>
          <a:p/>
        </p:txBody>
      </p:sp>
      <p:sp>
        <p:nvSpPr>
          <p:cNvPr id="89" name="Google Shape;89;p10"/>
          <p:cNvSpPr txBox="1"/>
          <p:nvPr>
            <p:ph idx="10" type="dt"/>
          </p:nvPr>
        </p:nvSpPr>
        <p:spPr>
          <a:xfrm>
            <a:off x="9456" y="6339098"/>
            <a:ext cx="847006"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u="none" cap="none" strike="noStrike">
                <a:solidFill>
                  <a:srgbClr val="FF0000"/>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90" name="Google Shape;90;p10"/>
          <p:cNvSpPr txBox="1"/>
          <p:nvPr>
            <p:ph idx="11" type="ftr"/>
          </p:nvPr>
        </p:nvSpPr>
        <p:spPr>
          <a:xfrm>
            <a:off x="1781635" y="6309320"/>
            <a:ext cx="5580731"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1" i="0" sz="1200" u="none" cap="none" strike="noStrike">
                <a:solidFill>
                  <a:srgbClr val="FF0000"/>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91" name="Google Shape;91;p10"/>
          <p:cNvSpPr txBox="1"/>
          <p:nvPr>
            <p:ph idx="12" type="sldNum"/>
          </p:nvPr>
        </p:nvSpPr>
        <p:spPr>
          <a:xfrm>
            <a:off x="8172400" y="6237312"/>
            <a:ext cx="936104" cy="437133"/>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1200" u="none" cap="none" strike="noStrike">
                <a:solidFill>
                  <a:srgbClr val="FF0000"/>
                </a:solidFill>
                <a:latin typeface="Calibri"/>
                <a:ea typeface="Calibri"/>
                <a:cs typeface="Calibri"/>
                <a:sym typeface="Calibri"/>
              </a:defRPr>
            </a:lvl1pPr>
            <a:lvl2pPr indent="0" lvl="1" marL="0" marR="0" rtl="0" algn="r">
              <a:spcBef>
                <a:spcPts val="0"/>
              </a:spcBef>
              <a:buNone/>
              <a:defRPr b="1" i="0" sz="1200" u="none" cap="none" strike="noStrike">
                <a:solidFill>
                  <a:srgbClr val="FF0000"/>
                </a:solidFill>
                <a:latin typeface="Calibri"/>
                <a:ea typeface="Calibri"/>
                <a:cs typeface="Calibri"/>
                <a:sym typeface="Calibri"/>
              </a:defRPr>
            </a:lvl2pPr>
            <a:lvl3pPr indent="0" lvl="2" marL="0" marR="0" rtl="0" algn="r">
              <a:spcBef>
                <a:spcPts val="0"/>
              </a:spcBef>
              <a:buNone/>
              <a:defRPr b="1" i="0" sz="1200" u="none" cap="none" strike="noStrike">
                <a:solidFill>
                  <a:srgbClr val="FF0000"/>
                </a:solidFill>
                <a:latin typeface="Calibri"/>
                <a:ea typeface="Calibri"/>
                <a:cs typeface="Calibri"/>
                <a:sym typeface="Calibri"/>
              </a:defRPr>
            </a:lvl3pPr>
            <a:lvl4pPr indent="0" lvl="3" marL="0" marR="0" rtl="0" algn="r">
              <a:spcBef>
                <a:spcPts val="0"/>
              </a:spcBef>
              <a:buNone/>
              <a:defRPr b="1" i="0" sz="1200" u="none" cap="none" strike="noStrike">
                <a:solidFill>
                  <a:srgbClr val="FF0000"/>
                </a:solidFill>
                <a:latin typeface="Calibri"/>
                <a:ea typeface="Calibri"/>
                <a:cs typeface="Calibri"/>
                <a:sym typeface="Calibri"/>
              </a:defRPr>
            </a:lvl4pPr>
            <a:lvl5pPr indent="0" lvl="4" marL="0" marR="0" rtl="0" algn="r">
              <a:spcBef>
                <a:spcPts val="0"/>
              </a:spcBef>
              <a:buNone/>
              <a:defRPr b="1" i="0" sz="1200" u="none" cap="none" strike="noStrike">
                <a:solidFill>
                  <a:srgbClr val="FF0000"/>
                </a:solidFill>
                <a:latin typeface="Calibri"/>
                <a:ea typeface="Calibri"/>
                <a:cs typeface="Calibri"/>
                <a:sym typeface="Calibri"/>
              </a:defRPr>
            </a:lvl5pPr>
            <a:lvl6pPr indent="0" lvl="5" marL="0" marR="0" rtl="0" algn="r">
              <a:spcBef>
                <a:spcPts val="0"/>
              </a:spcBef>
              <a:buNone/>
              <a:defRPr b="1" i="0" sz="1200" u="none" cap="none" strike="noStrike">
                <a:solidFill>
                  <a:srgbClr val="FF0000"/>
                </a:solidFill>
                <a:latin typeface="Calibri"/>
                <a:ea typeface="Calibri"/>
                <a:cs typeface="Calibri"/>
                <a:sym typeface="Calibri"/>
              </a:defRPr>
            </a:lvl6pPr>
            <a:lvl7pPr indent="0" lvl="6" marL="0" marR="0" rtl="0" algn="r">
              <a:spcBef>
                <a:spcPts val="0"/>
              </a:spcBef>
              <a:buNone/>
              <a:defRPr b="1" i="0" sz="1200" u="none" cap="none" strike="noStrike">
                <a:solidFill>
                  <a:srgbClr val="FF0000"/>
                </a:solidFill>
                <a:latin typeface="Calibri"/>
                <a:ea typeface="Calibri"/>
                <a:cs typeface="Calibri"/>
                <a:sym typeface="Calibri"/>
              </a:defRPr>
            </a:lvl7pPr>
            <a:lvl8pPr indent="0" lvl="7" marL="0" marR="0" rtl="0" algn="r">
              <a:spcBef>
                <a:spcPts val="0"/>
              </a:spcBef>
              <a:buNone/>
              <a:defRPr b="1" i="0" sz="1200" u="none" cap="none" strike="noStrike">
                <a:solidFill>
                  <a:srgbClr val="FF0000"/>
                </a:solidFill>
                <a:latin typeface="Calibri"/>
                <a:ea typeface="Calibri"/>
                <a:cs typeface="Calibri"/>
                <a:sym typeface="Calibri"/>
              </a:defRPr>
            </a:lvl8pPr>
            <a:lvl9pPr indent="0" lvl="8" marL="0" marR="0" rtl="0" algn="r">
              <a:spcBef>
                <a:spcPts val="0"/>
              </a:spcBef>
              <a:buNone/>
              <a:defRPr b="1" i="0" sz="1200" u="none" cap="none" strike="noStrike">
                <a:solidFill>
                  <a:srgbClr val="FF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
        <p:nvSpPr>
          <p:cNvPr id="92" name="Google Shape;92;p10"/>
          <p:cNvSpPr/>
          <p:nvPr/>
        </p:nvSpPr>
        <p:spPr>
          <a:xfrm>
            <a:off x="7406886" y="33545"/>
            <a:ext cx="1691680" cy="360040"/>
          </a:xfrm>
          <a:prstGeom prst="rect">
            <a:avLst/>
          </a:prstGeom>
          <a:solidFill>
            <a:srgbClr val="F2F2F2"/>
          </a:solidFill>
          <a:ln cap="flat" cmpd="sng" w="25400">
            <a:solidFill>
              <a:srgbClr val="F2F2F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BFBFBF"/>
              </a:solidFill>
              <a:latin typeface="Corbel"/>
              <a:ea typeface="Corbel"/>
              <a:cs typeface="Corbel"/>
              <a:sym typeface="Corbe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3.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1F1F1"/>
        </a:solidFill>
      </p:bgPr>
    </p:bg>
    <p:spTree>
      <p:nvGrpSpPr>
        <p:cNvPr id="9" name="Shape 9"/>
        <p:cNvGrpSpPr/>
        <p:nvPr/>
      </p:nvGrpSpPr>
      <p:grpSpPr>
        <a:xfrm>
          <a:off x="0" y="0"/>
          <a:ext cx="0" cy="0"/>
          <a:chOff x="0" y="0"/>
          <a:chExt cx="0" cy="0"/>
        </a:xfrm>
      </p:grpSpPr>
      <p:pic>
        <p:nvPicPr>
          <p:cNvPr id="10" name="Google Shape;10;p1"/>
          <p:cNvPicPr preferRelativeResize="0"/>
          <p:nvPr/>
        </p:nvPicPr>
        <p:blipFill rotWithShape="1">
          <a:blip r:embed="rId1">
            <a:alphaModFix/>
          </a:blip>
          <a:srcRect b="0" l="0" r="0" t="0"/>
          <a:stretch/>
        </p:blipFill>
        <p:spPr>
          <a:xfrm>
            <a:off x="-396" y="5798697"/>
            <a:ext cx="9144793" cy="1085182"/>
          </a:xfrm>
          <a:prstGeom prst="rect">
            <a:avLst/>
          </a:prstGeom>
          <a:noFill/>
          <a:ln>
            <a:noFill/>
          </a:ln>
        </p:spPr>
      </p:pic>
      <p:sp>
        <p:nvSpPr>
          <p:cNvPr id="11" name="Google Shape;11;p1"/>
          <p:cNvSpPr/>
          <p:nvPr/>
        </p:nvSpPr>
        <p:spPr>
          <a:xfrm>
            <a:off x="0" y="0"/>
            <a:ext cx="9144000" cy="1124744"/>
          </a:xfrm>
          <a:prstGeom prst="rect">
            <a:avLst/>
          </a:prstGeom>
          <a:solidFill>
            <a:srgbClr val="F1F1F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 name="Google Shape;12;p1"/>
          <p:cNvSpPr txBox="1"/>
          <p:nvPr>
            <p:ph type="title"/>
          </p:nvPr>
        </p:nvSpPr>
        <p:spPr>
          <a:xfrm>
            <a:off x="0" y="26289"/>
            <a:ext cx="9144000" cy="882431"/>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rgbClr val="B10404"/>
              </a:buClr>
              <a:buSzPts val="2800"/>
              <a:buFont typeface="Corbel"/>
              <a:buNone/>
              <a:defRPr b="1" i="0" sz="2800" u="none" cap="none" strike="noStrike">
                <a:solidFill>
                  <a:srgbClr val="B10404"/>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
          <p:cNvSpPr txBox="1"/>
          <p:nvPr>
            <p:ph idx="1" type="body"/>
          </p:nvPr>
        </p:nvSpPr>
        <p:spPr>
          <a:xfrm>
            <a:off x="251520" y="1124744"/>
            <a:ext cx="8640960" cy="4608512"/>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1" i="0" sz="2800" u="none" cap="none" strike="noStrike">
                <a:solidFill>
                  <a:schemeClr val="dk1"/>
                </a:solidFill>
                <a:latin typeface="Corbel"/>
                <a:ea typeface="Corbel"/>
                <a:cs typeface="Corbel"/>
                <a:sym typeface="Corbel"/>
              </a:defRPr>
            </a:lvl1pPr>
            <a:lvl2pPr indent="-381000" lvl="1" marL="914400" marR="0" rtl="0" algn="l">
              <a:spcBef>
                <a:spcPts val="480"/>
              </a:spcBef>
              <a:spcAft>
                <a:spcPts val="0"/>
              </a:spcAft>
              <a:buClr>
                <a:srgbClr val="424242"/>
              </a:buClr>
              <a:buSzPts val="2400"/>
              <a:buFont typeface="Arial"/>
              <a:buChar char="–"/>
              <a:defRPr b="0" i="0" sz="2400" u="none" cap="none" strike="noStrike">
                <a:solidFill>
                  <a:srgbClr val="424242"/>
                </a:solidFill>
                <a:latin typeface="Corbel"/>
                <a:ea typeface="Corbel"/>
                <a:cs typeface="Corbel"/>
                <a:sym typeface="Corbel"/>
              </a:defRPr>
            </a:lvl2pPr>
            <a:lvl3pPr indent="-355600" lvl="2" marL="1371600" marR="0" rtl="0" algn="l">
              <a:spcBef>
                <a:spcPts val="400"/>
              </a:spcBef>
              <a:spcAft>
                <a:spcPts val="0"/>
              </a:spcAft>
              <a:buClr>
                <a:srgbClr val="424242"/>
              </a:buClr>
              <a:buSzPts val="2000"/>
              <a:buFont typeface="Arial"/>
              <a:buChar char="•"/>
              <a:defRPr b="0" i="0" sz="2000" u="none" cap="none" strike="noStrike">
                <a:solidFill>
                  <a:srgbClr val="424242"/>
                </a:solidFill>
                <a:latin typeface="Corbel"/>
                <a:ea typeface="Corbel"/>
                <a:cs typeface="Corbel"/>
                <a:sym typeface="Corbel"/>
              </a:defRPr>
            </a:lvl3pPr>
            <a:lvl4pPr indent="-342900" lvl="3" marL="1828800" marR="0" rtl="0" algn="l">
              <a:spcBef>
                <a:spcPts val="360"/>
              </a:spcBef>
              <a:spcAft>
                <a:spcPts val="0"/>
              </a:spcAft>
              <a:buClr>
                <a:srgbClr val="424242"/>
              </a:buClr>
              <a:buSzPts val="1800"/>
              <a:buFont typeface="Arial"/>
              <a:buChar char="–"/>
              <a:defRPr b="0" i="0" sz="1800" u="none" cap="none" strike="noStrike">
                <a:solidFill>
                  <a:srgbClr val="424242"/>
                </a:solidFill>
                <a:latin typeface="Corbel"/>
                <a:ea typeface="Corbel"/>
                <a:cs typeface="Corbel"/>
                <a:sym typeface="Corbel"/>
              </a:defRPr>
            </a:lvl4pPr>
            <a:lvl5pPr indent="-342900" lvl="4" marL="2286000" marR="0" rtl="0" algn="l">
              <a:spcBef>
                <a:spcPts val="360"/>
              </a:spcBef>
              <a:spcAft>
                <a:spcPts val="0"/>
              </a:spcAft>
              <a:buClr>
                <a:srgbClr val="424242"/>
              </a:buClr>
              <a:buSzPts val="1800"/>
              <a:buFont typeface="Arial"/>
              <a:buChar char="»"/>
              <a:defRPr b="0" i="0" sz="1800" u="none" cap="none" strike="noStrike">
                <a:solidFill>
                  <a:srgbClr val="424242"/>
                </a:solidFill>
                <a:latin typeface="Corbel"/>
                <a:ea typeface="Corbel"/>
                <a:cs typeface="Corbel"/>
                <a:sym typeface="Corbe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orbel"/>
                <a:ea typeface="Corbel"/>
                <a:cs typeface="Corbel"/>
                <a:sym typeface="Corbe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orbel"/>
                <a:ea typeface="Corbel"/>
                <a:cs typeface="Corbel"/>
                <a:sym typeface="Corbe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orbel"/>
                <a:ea typeface="Corbel"/>
                <a:cs typeface="Corbel"/>
                <a:sym typeface="Corbe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orbel"/>
                <a:ea typeface="Corbel"/>
                <a:cs typeface="Corbel"/>
                <a:sym typeface="Corbel"/>
              </a:defRPr>
            </a:lvl9pPr>
          </a:lstStyle>
          <a:p/>
        </p:txBody>
      </p:sp>
      <p:sp>
        <p:nvSpPr>
          <p:cNvPr id="14" name="Google Shape;14;p1"/>
          <p:cNvSpPr txBox="1"/>
          <p:nvPr>
            <p:ph idx="11" type="ftr"/>
          </p:nvPr>
        </p:nvSpPr>
        <p:spPr>
          <a:xfrm>
            <a:off x="1781635" y="6309320"/>
            <a:ext cx="5580731"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1" i="0" sz="1200" u="none" cap="none" strike="noStrike">
                <a:solidFill>
                  <a:srgbClr val="FF0000"/>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5" name="Google Shape;15;p1"/>
          <p:cNvSpPr txBox="1"/>
          <p:nvPr>
            <p:ph idx="12" type="sldNum"/>
          </p:nvPr>
        </p:nvSpPr>
        <p:spPr>
          <a:xfrm>
            <a:off x="8172400" y="6237312"/>
            <a:ext cx="936104" cy="437133"/>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1200" u="none" cap="none" strike="noStrike">
                <a:solidFill>
                  <a:srgbClr val="FF0000"/>
                </a:solidFill>
                <a:latin typeface="Calibri"/>
                <a:ea typeface="Calibri"/>
                <a:cs typeface="Calibri"/>
                <a:sym typeface="Calibri"/>
              </a:defRPr>
            </a:lvl1pPr>
            <a:lvl2pPr indent="0" lvl="1" marL="0" marR="0" rtl="0" algn="r">
              <a:spcBef>
                <a:spcPts val="0"/>
              </a:spcBef>
              <a:buNone/>
              <a:defRPr b="1" i="0" sz="1200" u="none" cap="none" strike="noStrike">
                <a:solidFill>
                  <a:srgbClr val="FF0000"/>
                </a:solidFill>
                <a:latin typeface="Calibri"/>
                <a:ea typeface="Calibri"/>
                <a:cs typeface="Calibri"/>
                <a:sym typeface="Calibri"/>
              </a:defRPr>
            </a:lvl2pPr>
            <a:lvl3pPr indent="0" lvl="2" marL="0" marR="0" rtl="0" algn="r">
              <a:spcBef>
                <a:spcPts val="0"/>
              </a:spcBef>
              <a:buNone/>
              <a:defRPr b="1" i="0" sz="1200" u="none" cap="none" strike="noStrike">
                <a:solidFill>
                  <a:srgbClr val="FF0000"/>
                </a:solidFill>
                <a:latin typeface="Calibri"/>
                <a:ea typeface="Calibri"/>
                <a:cs typeface="Calibri"/>
                <a:sym typeface="Calibri"/>
              </a:defRPr>
            </a:lvl3pPr>
            <a:lvl4pPr indent="0" lvl="3" marL="0" marR="0" rtl="0" algn="r">
              <a:spcBef>
                <a:spcPts val="0"/>
              </a:spcBef>
              <a:buNone/>
              <a:defRPr b="1" i="0" sz="1200" u="none" cap="none" strike="noStrike">
                <a:solidFill>
                  <a:srgbClr val="FF0000"/>
                </a:solidFill>
                <a:latin typeface="Calibri"/>
                <a:ea typeface="Calibri"/>
                <a:cs typeface="Calibri"/>
                <a:sym typeface="Calibri"/>
              </a:defRPr>
            </a:lvl4pPr>
            <a:lvl5pPr indent="0" lvl="4" marL="0" marR="0" rtl="0" algn="r">
              <a:spcBef>
                <a:spcPts val="0"/>
              </a:spcBef>
              <a:buNone/>
              <a:defRPr b="1" i="0" sz="1200" u="none" cap="none" strike="noStrike">
                <a:solidFill>
                  <a:srgbClr val="FF0000"/>
                </a:solidFill>
                <a:latin typeface="Calibri"/>
                <a:ea typeface="Calibri"/>
                <a:cs typeface="Calibri"/>
                <a:sym typeface="Calibri"/>
              </a:defRPr>
            </a:lvl5pPr>
            <a:lvl6pPr indent="0" lvl="5" marL="0" marR="0" rtl="0" algn="r">
              <a:spcBef>
                <a:spcPts val="0"/>
              </a:spcBef>
              <a:buNone/>
              <a:defRPr b="1" i="0" sz="1200" u="none" cap="none" strike="noStrike">
                <a:solidFill>
                  <a:srgbClr val="FF0000"/>
                </a:solidFill>
                <a:latin typeface="Calibri"/>
                <a:ea typeface="Calibri"/>
                <a:cs typeface="Calibri"/>
                <a:sym typeface="Calibri"/>
              </a:defRPr>
            </a:lvl6pPr>
            <a:lvl7pPr indent="0" lvl="6" marL="0" marR="0" rtl="0" algn="r">
              <a:spcBef>
                <a:spcPts val="0"/>
              </a:spcBef>
              <a:buNone/>
              <a:defRPr b="1" i="0" sz="1200" u="none" cap="none" strike="noStrike">
                <a:solidFill>
                  <a:srgbClr val="FF0000"/>
                </a:solidFill>
                <a:latin typeface="Calibri"/>
                <a:ea typeface="Calibri"/>
                <a:cs typeface="Calibri"/>
                <a:sym typeface="Calibri"/>
              </a:defRPr>
            </a:lvl7pPr>
            <a:lvl8pPr indent="0" lvl="7" marL="0" marR="0" rtl="0" algn="r">
              <a:spcBef>
                <a:spcPts val="0"/>
              </a:spcBef>
              <a:buNone/>
              <a:defRPr b="1" i="0" sz="1200" u="none" cap="none" strike="noStrike">
                <a:solidFill>
                  <a:srgbClr val="FF0000"/>
                </a:solidFill>
                <a:latin typeface="Calibri"/>
                <a:ea typeface="Calibri"/>
                <a:cs typeface="Calibri"/>
                <a:sym typeface="Calibri"/>
              </a:defRPr>
            </a:lvl8pPr>
            <a:lvl9pPr indent="0" lvl="8" marL="0" marR="0" rtl="0" algn="r">
              <a:spcBef>
                <a:spcPts val="0"/>
              </a:spcBef>
              <a:buNone/>
              <a:defRPr b="1" i="0" sz="1200" u="none" cap="none" strike="noStrike">
                <a:solidFill>
                  <a:srgbClr val="FF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
        <p:nvSpPr>
          <p:cNvPr id="16" name="Google Shape;16;p1"/>
          <p:cNvSpPr txBox="1"/>
          <p:nvPr>
            <p:ph idx="10" type="dt"/>
          </p:nvPr>
        </p:nvSpPr>
        <p:spPr>
          <a:xfrm>
            <a:off x="9456" y="6339098"/>
            <a:ext cx="847006"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u="none" cap="none" strike="noStrike">
                <a:solidFill>
                  <a:srgbClr val="FF0000"/>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7" name="Google Shape;17;p1"/>
          <p:cNvSpPr txBox="1"/>
          <p:nvPr/>
        </p:nvSpPr>
        <p:spPr>
          <a:xfrm>
            <a:off x="-396" y="6657945"/>
            <a:ext cx="9144396" cy="200055"/>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fr-FR" sz="700" u="none" cap="none" strike="noStrike">
                <a:solidFill>
                  <a:schemeClr val="dk2"/>
                </a:solidFill>
                <a:latin typeface="Corbel"/>
                <a:ea typeface="Corbel"/>
                <a:cs typeface="Corbel"/>
                <a:sym typeface="Corbel"/>
              </a:rPr>
              <a:t>Ce document est la propriété exclusive de l’EPSAC et par extension de l’EPSA et de l’ensemble de ses membres. Il ne saurait être utilisé, reproduit, représenté, transmis ou divulgué sans accord préalable et explicite</a:t>
            </a:r>
            <a:endParaRPr b="0" i="0" sz="700" u="none" cap="none" strike="noStrike">
              <a:solidFill>
                <a:schemeClr val="dk2"/>
              </a:solidFill>
              <a:latin typeface="Corbel"/>
              <a:ea typeface="Corbel"/>
              <a:cs typeface="Corbel"/>
              <a:sym typeface="Corbel"/>
            </a:endParaRPr>
          </a:p>
        </p:txBody>
      </p:sp>
      <p:pic>
        <p:nvPicPr>
          <p:cNvPr id="18" name="Google Shape;18;p1"/>
          <p:cNvPicPr preferRelativeResize="0"/>
          <p:nvPr/>
        </p:nvPicPr>
        <p:blipFill rotWithShape="1">
          <a:blip r:embed="rId2">
            <a:alphaModFix/>
          </a:blip>
          <a:srcRect b="28733" l="26596" r="24486" t="39578"/>
          <a:stretch/>
        </p:blipFill>
        <p:spPr>
          <a:xfrm>
            <a:off x="7538267" y="0"/>
            <a:ext cx="1605733" cy="170305"/>
          </a:xfrm>
          <a:prstGeom prst="rect">
            <a:avLst/>
          </a:prstGeom>
          <a:noFill/>
          <a:ln>
            <a:noFill/>
          </a:ln>
        </p:spPr>
      </p:pic>
      <p:sp>
        <p:nvSpPr>
          <p:cNvPr id="19" name="Google Shape;19;p1"/>
          <p:cNvSpPr/>
          <p:nvPr/>
        </p:nvSpPr>
        <p:spPr>
          <a:xfrm>
            <a:off x="7406886" y="33545"/>
            <a:ext cx="1691680" cy="360040"/>
          </a:xfrm>
          <a:prstGeom prst="rect">
            <a:avLst/>
          </a:prstGeom>
          <a:solidFill>
            <a:srgbClr val="F2F2F2"/>
          </a:solidFill>
          <a:ln cap="flat" cmpd="sng" w="25400">
            <a:solidFill>
              <a:srgbClr val="F2F2F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BFBFBF"/>
              </a:solidFill>
              <a:latin typeface="Corbel"/>
              <a:ea typeface="Corbel"/>
              <a:cs typeface="Corbel"/>
              <a:sym typeface="Corbel"/>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drive.google.com/file/d/1Onx-2vK9OITQwAlR9b2xkAmmO0LdFLdN/view" TargetMode="External"/><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3"/>
          <p:cNvSpPr txBox="1"/>
          <p:nvPr>
            <p:ph type="ctrTitle"/>
          </p:nvPr>
        </p:nvSpPr>
        <p:spPr>
          <a:xfrm>
            <a:off x="9456" y="764542"/>
            <a:ext cx="9144000" cy="1470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B10404"/>
              </a:buClr>
              <a:buSzPts val="4400"/>
              <a:buFont typeface="Corbel"/>
              <a:buNone/>
            </a:pPr>
            <a:r>
              <a:rPr b="1" i="0" lang="fr-FR" sz="4400" u="none" cap="none" strike="noStrike">
                <a:solidFill>
                  <a:srgbClr val="B10404"/>
                </a:solidFill>
                <a:latin typeface="Corbel"/>
                <a:ea typeface="Corbel"/>
                <a:cs typeface="Corbel"/>
                <a:sym typeface="Corbel"/>
              </a:rPr>
              <a:t>Top </a:t>
            </a:r>
            <a:r>
              <a:rPr lang="fr-FR" sz="4400"/>
              <a:t>Projet</a:t>
            </a:r>
            <a:r>
              <a:rPr b="1" i="0" lang="fr-FR" sz="4400" u="none" cap="none" strike="noStrike">
                <a:solidFill>
                  <a:srgbClr val="B10404"/>
                </a:solidFill>
                <a:latin typeface="Corbel"/>
                <a:ea typeface="Corbel"/>
                <a:cs typeface="Corbel"/>
                <a:sym typeface="Corbel"/>
              </a:rPr>
              <a:t> </a:t>
            </a:r>
            <a:endParaRPr b="1" i="0" sz="4400" u="none" cap="none" strike="noStrike">
              <a:solidFill>
                <a:srgbClr val="B10404"/>
              </a:solidFill>
              <a:latin typeface="Corbel"/>
              <a:ea typeface="Corbel"/>
              <a:cs typeface="Corbel"/>
              <a:sym typeface="Corbel"/>
            </a:endParaRPr>
          </a:p>
          <a:p>
            <a:pPr indent="0" lvl="0" marL="0" marR="0" rtl="0" algn="ctr">
              <a:spcBef>
                <a:spcPts val="0"/>
              </a:spcBef>
              <a:spcAft>
                <a:spcPts val="0"/>
              </a:spcAft>
              <a:buClr>
                <a:srgbClr val="B10404"/>
              </a:buClr>
              <a:buSzPts val="4400"/>
              <a:buFont typeface="Corbel"/>
              <a:buNone/>
            </a:pPr>
            <a:r>
              <a:rPr lang="fr-FR" sz="4400"/>
              <a:t>Optimus</a:t>
            </a:r>
            <a:endParaRPr sz="4400"/>
          </a:p>
        </p:txBody>
      </p:sp>
      <p:sp>
        <p:nvSpPr>
          <p:cNvPr id="114" name="Google Shape;114;p13"/>
          <p:cNvSpPr txBox="1"/>
          <p:nvPr>
            <p:ph idx="10" type="dt"/>
          </p:nvPr>
        </p:nvSpPr>
        <p:spPr>
          <a:xfrm>
            <a:off x="9456" y="6339098"/>
            <a:ext cx="847006"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fr-FR" sz="1000" u="none" cap="none" strike="noStrike">
                <a:solidFill>
                  <a:srgbClr val="FF0000"/>
                </a:solidFill>
                <a:latin typeface="Corbel"/>
                <a:ea typeface="Corbel"/>
                <a:cs typeface="Corbel"/>
                <a:sym typeface="Corbel"/>
              </a:rPr>
              <a:t>2</a:t>
            </a:r>
            <a:r>
              <a:rPr lang="fr-FR"/>
              <a:t>4</a:t>
            </a:r>
            <a:r>
              <a:rPr b="0" i="0" lang="fr-FR" sz="1000" u="none" cap="none" strike="noStrike">
                <a:solidFill>
                  <a:srgbClr val="FF0000"/>
                </a:solidFill>
                <a:latin typeface="Corbel"/>
                <a:ea typeface="Corbel"/>
                <a:cs typeface="Corbel"/>
                <a:sym typeface="Corbel"/>
              </a:rPr>
              <a:t>/</a:t>
            </a:r>
            <a:r>
              <a:rPr lang="fr-FR"/>
              <a:t>04</a:t>
            </a:r>
            <a:r>
              <a:rPr b="0" i="0" lang="fr-FR" sz="1000" u="none" cap="none" strike="noStrike">
                <a:solidFill>
                  <a:srgbClr val="FF0000"/>
                </a:solidFill>
                <a:latin typeface="Corbel"/>
                <a:ea typeface="Corbel"/>
                <a:cs typeface="Corbel"/>
                <a:sym typeface="Corbel"/>
              </a:rPr>
              <a:t>/</a:t>
            </a:r>
            <a:r>
              <a:rPr lang="fr-FR"/>
              <a:t>2018</a:t>
            </a:r>
            <a:endParaRPr b="0" i="0" sz="1000" u="none" cap="none" strike="noStrike">
              <a:solidFill>
                <a:srgbClr val="FF0000"/>
              </a:solidFill>
              <a:latin typeface="Corbel"/>
              <a:ea typeface="Corbel"/>
              <a:cs typeface="Corbel"/>
              <a:sym typeface="Corbel"/>
            </a:endParaRPr>
          </a:p>
        </p:txBody>
      </p:sp>
      <p:sp>
        <p:nvSpPr>
          <p:cNvPr id="115" name="Google Shape;115;p13"/>
          <p:cNvSpPr txBox="1"/>
          <p:nvPr>
            <p:ph idx="12" type="sldNum"/>
          </p:nvPr>
        </p:nvSpPr>
        <p:spPr>
          <a:xfrm>
            <a:off x="8172400" y="6237312"/>
            <a:ext cx="936104" cy="437133"/>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1" i="0" lang="fr-FR" sz="1200" u="none" cap="none" strike="noStrike">
                <a:solidFill>
                  <a:srgbClr val="FF0000"/>
                </a:solidFill>
                <a:latin typeface="Calibri"/>
                <a:ea typeface="Calibri"/>
                <a:cs typeface="Calibri"/>
                <a:sym typeface="Calibri"/>
              </a:rPr>
              <a:t>‹#›</a:t>
            </a:fld>
            <a:endParaRPr b="1" i="0" sz="1200" u="none" cap="none" strike="noStrike">
              <a:solidFill>
                <a:srgbClr val="FF0000"/>
              </a:solidFill>
              <a:latin typeface="Calibri"/>
              <a:ea typeface="Calibri"/>
              <a:cs typeface="Calibri"/>
              <a:sym typeface="Calibri"/>
            </a:endParaRPr>
          </a:p>
        </p:txBody>
      </p:sp>
      <p:pic>
        <p:nvPicPr>
          <p:cNvPr id="116" name="Google Shape;116;p13"/>
          <p:cNvPicPr preferRelativeResize="0"/>
          <p:nvPr/>
        </p:nvPicPr>
        <p:blipFill rotWithShape="1">
          <a:blip r:embed="rId3">
            <a:alphaModFix/>
          </a:blip>
          <a:srcRect b="0" l="0" r="0" t="0"/>
          <a:stretch/>
        </p:blipFill>
        <p:spPr>
          <a:xfrm>
            <a:off x="5644305" y="106230"/>
            <a:ext cx="3464185" cy="675516"/>
          </a:xfrm>
          <a:prstGeom prst="rect">
            <a:avLst/>
          </a:prstGeom>
          <a:noFill/>
          <a:ln>
            <a:noFill/>
          </a:ln>
        </p:spPr>
      </p:pic>
      <p:pic>
        <p:nvPicPr>
          <p:cNvPr id="117" name="Google Shape;117;p13"/>
          <p:cNvPicPr preferRelativeResize="0"/>
          <p:nvPr/>
        </p:nvPicPr>
        <p:blipFill rotWithShape="1">
          <a:blip r:embed="rId4">
            <a:alphaModFix/>
          </a:blip>
          <a:srcRect b="7464" l="10625" r="0" t="16917"/>
          <a:stretch/>
        </p:blipFill>
        <p:spPr>
          <a:xfrm>
            <a:off x="1642402" y="2281064"/>
            <a:ext cx="5878107" cy="3314735"/>
          </a:xfrm>
          <a:prstGeom prst="rect">
            <a:avLst/>
          </a:prstGeom>
          <a:noFill/>
          <a:ln>
            <a:noFill/>
          </a:ln>
        </p:spPr>
      </p:pic>
      <p:sp>
        <p:nvSpPr>
          <p:cNvPr id="118" name="Google Shape;118;p13"/>
          <p:cNvSpPr txBox="1"/>
          <p:nvPr/>
        </p:nvSpPr>
        <p:spPr>
          <a:xfrm>
            <a:off x="116250" y="6520025"/>
            <a:ext cx="3264300" cy="18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FR" sz="1100">
                <a:solidFill>
                  <a:schemeClr val="accent1"/>
                </a:solidFill>
              </a:rPr>
              <a:t>v1.3</a:t>
            </a:r>
            <a:endParaRPr sz="110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2"/>
          <p:cNvSpPr txBox="1"/>
          <p:nvPr>
            <p:ph idx="1" type="body"/>
          </p:nvPr>
        </p:nvSpPr>
        <p:spPr>
          <a:xfrm>
            <a:off x="1228425" y="1724300"/>
            <a:ext cx="7824000" cy="36252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fr-FR" sz="2400"/>
              <a:t>Organisation Associative :</a:t>
            </a:r>
            <a:endParaRPr sz="2400"/>
          </a:p>
          <a:p>
            <a:pPr indent="0" lvl="0" marL="0" marR="0" rtl="0" algn="l">
              <a:lnSpc>
                <a:spcPct val="150000"/>
              </a:lnSpc>
              <a:spcBef>
                <a:spcPts val="0"/>
              </a:spcBef>
              <a:spcAft>
                <a:spcPts val="0"/>
              </a:spcAft>
              <a:buNone/>
            </a:pPr>
            <a:r>
              <a:t/>
            </a:r>
            <a:endParaRPr sz="2400"/>
          </a:p>
          <a:p>
            <a:pPr indent="-317500" lvl="0" marL="342900" marR="0" rtl="0" algn="l">
              <a:lnSpc>
                <a:spcPct val="150000"/>
              </a:lnSpc>
              <a:spcBef>
                <a:spcPts val="0"/>
              </a:spcBef>
              <a:spcAft>
                <a:spcPts val="0"/>
              </a:spcAft>
              <a:buClr>
                <a:schemeClr val="dk1"/>
              </a:buClr>
              <a:buSzPts val="2400"/>
              <a:buFont typeface="Arial"/>
              <a:buChar char="•"/>
            </a:pPr>
            <a:r>
              <a:rPr b="1" i="0" lang="fr-FR" sz="2400" u="none" cap="none" strike="noStrike">
                <a:solidFill>
                  <a:schemeClr val="dk1"/>
                </a:solidFill>
                <a:latin typeface="Corbel"/>
                <a:ea typeface="Corbel"/>
                <a:cs typeface="Corbel"/>
                <a:sym typeface="Corbel"/>
              </a:rPr>
              <a:t>Président : </a:t>
            </a:r>
            <a:r>
              <a:rPr lang="fr-FR" sz="2400"/>
              <a:t>Paco Tanchon (PTN)</a:t>
            </a:r>
            <a:endParaRPr b="1" i="0" sz="2400" u="none" cap="none" strike="noStrike">
              <a:solidFill>
                <a:schemeClr val="dk1"/>
              </a:solidFill>
              <a:latin typeface="Corbel"/>
              <a:ea typeface="Corbel"/>
              <a:cs typeface="Corbel"/>
              <a:sym typeface="Corbel"/>
            </a:endParaRPr>
          </a:p>
          <a:p>
            <a:pPr indent="-317500" lvl="0" marL="342900" marR="0" rtl="0" algn="l">
              <a:lnSpc>
                <a:spcPct val="150000"/>
              </a:lnSpc>
              <a:spcBef>
                <a:spcPts val="560"/>
              </a:spcBef>
              <a:spcAft>
                <a:spcPts val="0"/>
              </a:spcAft>
              <a:buClr>
                <a:schemeClr val="dk1"/>
              </a:buClr>
              <a:buSzPts val="2400"/>
              <a:buFont typeface="Arial"/>
              <a:buChar char="•"/>
            </a:pPr>
            <a:r>
              <a:rPr b="1" i="0" lang="fr-FR" sz="2400" u="none" cap="none" strike="noStrike">
                <a:solidFill>
                  <a:schemeClr val="dk1"/>
                </a:solidFill>
                <a:latin typeface="Corbel"/>
                <a:ea typeface="Corbel"/>
                <a:cs typeface="Corbel"/>
                <a:sym typeface="Corbel"/>
              </a:rPr>
              <a:t>Vice-Président : </a:t>
            </a:r>
            <a:r>
              <a:rPr lang="fr-FR" sz="2400"/>
              <a:t>Antoine Maros (AMS)</a:t>
            </a:r>
            <a:endParaRPr b="1" i="0" sz="2400" u="none" cap="none" strike="noStrike">
              <a:solidFill>
                <a:schemeClr val="dk1"/>
              </a:solidFill>
              <a:latin typeface="Corbel"/>
              <a:ea typeface="Corbel"/>
              <a:cs typeface="Corbel"/>
              <a:sym typeface="Corbel"/>
            </a:endParaRPr>
          </a:p>
          <a:p>
            <a:pPr indent="-317500" lvl="0" marL="342900" marR="0" rtl="0" algn="l">
              <a:lnSpc>
                <a:spcPct val="150000"/>
              </a:lnSpc>
              <a:spcBef>
                <a:spcPts val="560"/>
              </a:spcBef>
              <a:spcAft>
                <a:spcPts val="0"/>
              </a:spcAft>
              <a:buClr>
                <a:schemeClr val="dk1"/>
              </a:buClr>
              <a:buSzPts val="2400"/>
              <a:buFont typeface="Arial"/>
              <a:buChar char="•"/>
            </a:pPr>
            <a:r>
              <a:rPr b="1" i="0" lang="fr-FR" sz="2400" u="none" cap="none" strike="noStrike">
                <a:solidFill>
                  <a:schemeClr val="dk1"/>
                </a:solidFill>
                <a:latin typeface="Corbel"/>
                <a:ea typeface="Corbel"/>
                <a:cs typeface="Corbel"/>
                <a:sym typeface="Corbel"/>
              </a:rPr>
              <a:t>Secrétaire Général : </a:t>
            </a:r>
            <a:r>
              <a:rPr lang="fr-FR" sz="2400"/>
              <a:t>Josselin Kiefel (JKL)</a:t>
            </a:r>
            <a:endParaRPr b="1" i="0" sz="2400" u="none" cap="none" strike="noStrike">
              <a:solidFill>
                <a:schemeClr val="dk1"/>
              </a:solidFill>
              <a:latin typeface="Corbel"/>
              <a:ea typeface="Corbel"/>
              <a:cs typeface="Corbel"/>
              <a:sym typeface="Corbel"/>
            </a:endParaRPr>
          </a:p>
          <a:p>
            <a:pPr indent="-317500" lvl="0" marL="342900" marR="0" rtl="0" algn="l">
              <a:lnSpc>
                <a:spcPct val="150000"/>
              </a:lnSpc>
              <a:spcBef>
                <a:spcPts val="560"/>
              </a:spcBef>
              <a:spcAft>
                <a:spcPts val="0"/>
              </a:spcAft>
              <a:buClr>
                <a:schemeClr val="dk1"/>
              </a:buClr>
              <a:buSzPts val="2400"/>
              <a:buFont typeface="Arial"/>
              <a:buChar char="•"/>
            </a:pPr>
            <a:r>
              <a:rPr b="1" i="0" lang="fr-FR" sz="2400" u="none" cap="none" strike="noStrike">
                <a:solidFill>
                  <a:schemeClr val="dk1"/>
                </a:solidFill>
                <a:latin typeface="Corbel"/>
                <a:ea typeface="Corbel"/>
                <a:cs typeface="Corbel"/>
                <a:sym typeface="Corbel"/>
              </a:rPr>
              <a:t>Trésorier : </a:t>
            </a:r>
            <a:r>
              <a:rPr lang="fr-FR" sz="2400"/>
              <a:t>Erwan De Longcamp (EDP)</a:t>
            </a:r>
            <a:endParaRPr sz="2400"/>
          </a:p>
        </p:txBody>
      </p:sp>
      <p:sp>
        <p:nvSpPr>
          <p:cNvPr id="206" name="Google Shape;206;p22"/>
          <p:cNvSpPr txBox="1"/>
          <p:nvPr>
            <p:ph idx="10" type="dt"/>
          </p:nvPr>
        </p:nvSpPr>
        <p:spPr>
          <a:xfrm>
            <a:off x="9456" y="6339098"/>
            <a:ext cx="847006"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fr-FR"/>
              <a:t>04</a:t>
            </a:r>
            <a:r>
              <a:rPr b="0" i="0" lang="fr-FR" sz="1000" u="none" cap="none" strike="noStrike">
                <a:solidFill>
                  <a:srgbClr val="FF0000"/>
                </a:solidFill>
                <a:latin typeface="Corbel"/>
                <a:ea typeface="Corbel"/>
                <a:cs typeface="Corbel"/>
                <a:sym typeface="Corbel"/>
              </a:rPr>
              <a:t>/0</a:t>
            </a:r>
            <a:r>
              <a:rPr lang="fr-FR"/>
              <a:t>4</a:t>
            </a:r>
            <a:r>
              <a:rPr b="0" i="0" lang="fr-FR" sz="1000" u="none" cap="none" strike="noStrike">
                <a:solidFill>
                  <a:srgbClr val="FF0000"/>
                </a:solidFill>
                <a:latin typeface="Corbel"/>
                <a:ea typeface="Corbel"/>
                <a:cs typeface="Corbel"/>
                <a:sym typeface="Corbel"/>
              </a:rPr>
              <a:t>/201</a:t>
            </a:r>
            <a:r>
              <a:rPr lang="fr-FR"/>
              <a:t>8</a:t>
            </a:r>
            <a:endParaRPr b="0" i="0" sz="1000" u="none" cap="none" strike="noStrike">
              <a:solidFill>
                <a:srgbClr val="FF0000"/>
              </a:solidFill>
              <a:latin typeface="Corbel"/>
              <a:ea typeface="Corbel"/>
              <a:cs typeface="Corbel"/>
              <a:sym typeface="Corbel"/>
            </a:endParaRPr>
          </a:p>
        </p:txBody>
      </p:sp>
      <p:sp>
        <p:nvSpPr>
          <p:cNvPr id="207" name="Google Shape;207;p22"/>
          <p:cNvSpPr txBox="1"/>
          <p:nvPr>
            <p:ph idx="12" type="sldNum"/>
          </p:nvPr>
        </p:nvSpPr>
        <p:spPr>
          <a:xfrm>
            <a:off x="8172400" y="6237312"/>
            <a:ext cx="936104" cy="437133"/>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1" i="0" lang="fr-FR" sz="1200" u="none" cap="none" strike="noStrike">
                <a:solidFill>
                  <a:srgbClr val="FF0000"/>
                </a:solidFill>
                <a:latin typeface="Calibri"/>
                <a:ea typeface="Calibri"/>
                <a:cs typeface="Calibri"/>
                <a:sym typeface="Calibri"/>
              </a:rPr>
              <a:t>‹#›</a:t>
            </a:fld>
            <a:endParaRPr b="1" i="0" sz="1200" u="none" cap="none" strike="noStrike">
              <a:solidFill>
                <a:srgbClr val="FF0000"/>
              </a:solidFill>
              <a:latin typeface="Calibri"/>
              <a:ea typeface="Calibri"/>
              <a:cs typeface="Calibri"/>
              <a:sym typeface="Calibri"/>
            </a:endParaRPr>
          </a:p>
        </p:txBody>
      </p:sp>
      <p:sp>
        <p:nvSpPr>
          <p:cNvPr id="208" name="Google Shape;208;p22"/>
          <p:cNvSpPr txBox="1"/>
          <p:nvPr>
            <p:ph type="title"/>
          </p:nvPr>
        </p:nvSpPr>
        <p:spPr>
          <a:xfrm>
            <a:off x="0" y="26289"/>
            <a:ext cx="9144000" cy="88243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B10404"/>
              </a:buClr>
              <a:buSzPts val="2800"/>
              <a:buFont typeface="Corbel"/>
              <a:buNone/>
            </a:pPr>
            <a:r>
              <a:rPr lang="fr-FR"/>
              <a:t>Organisation de l’association pour la saison</a:t>
            </a:r>
            <a:r>
              <a:rPr b="1" i="0" lang="fr-FR" sz="2800" u="none" cap="none" strike="noStrike">
                <a:solidFill>
                  <a:srgbClr val="B10404"/>
                </a:solidFill>
                <a:latin typeface="Corbel"/>
                <a:ea typeface="Corbel"/>
                <a:cs typeface="Corbel"/>
                <a:sym typeface="Corbel"/>
              </a:rPr>
              <a:t> 201</a:t>
            </a:r>
            <a:r>
              <a:rPr lang="fr-FR"/>
              <a:t>9</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3"/>
          <p:cNvSpPr txBox="1"/>
          <p:nvPr>
            <p:ph idx="1" type="body"/>
          </p:nvPr>
        </p:nvSpPr>
        <p:spPr>
          <a:xfrm>
            <a:off x="251520" y="1124744"/>
            <a:ext cx="8640900" cy="4896600"/>
          </a:xfrm>
          <a:prstGeom prst="rect">
            <a:avLst/>
          </a:prstGeom>
          <a:noFill/>
          <a:ln>
            <a:noFill/>
          </a:ln>
        </p:spPr>
        <p:txBody>
          <a:bodyPr anchorCtr="0" anchor="t" bIns="45700" lIns="91425" spcFirstLastPara="1" rIns="91425" wrap="square" tIns="45700">
            <a:noAutofit/>
          </a:bodyPr>
          <a:lstStyle/>
          <a:p>
            <a:pPr indent="-514350" lvl="0" marL="571500" marR="0" rtl="0" algn="l">
              <a:spcBef>
                <a:spcPts val="0"/>
              </a:spcBef>
              <a:spcAft>
                <a:spcPts val="0"/>
              </a:spcAft>
              <a:buClr>
                <a:srgbClr val="949494"/>
              </a:buClr>
              <a:buSzPts val="2800"/>
              <a:buFont typeface="Arial"/>
              <a:buAutoNum type="arabicPeriod"/>
            </a:pPr>
            <a:r>
              <a:rPr lang="fr-FR">
                <a:solidFill>
                  <a:srgbClr val="949494"/>
                </a:solidFill>
              </a:rPr>
              <a:t>Présentation du Projet : Véhicule Optimus</a:t>
            </a:r>
            <a:endParaRPr>
              <a:solidFill>
                <a:srgbClr val="949494"/>
              </a:solidFill>
            </a:endParaRPr>
          </a:p>
          <a:p>
            <a:pPr indent="-457200" lvl="0" marL="514350" marR="0" rtl="0" algn="l">
              <a:spcBef>
                <a:spcPts val="560"/>
              </a:spcBef>
              <a:spcAft>
                <a:spcPts val="0"/>
              </a:spcAft>
              <a:buClr>
                <a:srgbClr val="949494"/>
              </a:buClr>
              <a:buSzPts val="2800"/>
              <a:buFont typeface="Arial"/>
              <a:buAutoNum type="arabicPeriod"/>
            </a:pPr>
            <a:r>
              <a:rPr lang="fr-FR">
                <a:solidFill>
                  <a:srgbClr val="949494"/>
                </a:solidFill>
              </a:rPr>
              <a:t>Retour d’expérience de la saison passée</a:t>
            </a:r>
            <a:endParaRPr>
              <a:solidFill>
                <a:srgbClr val="949494"/>
              </a:solidFill>
            </a:endParaRPr>
          </a:p>
          <a:p>
            <a:pPr indent="-457200" lvl="0" marL="514350" marR="0" rtl="0" algn="l">
              <a:spcBef>
                <a:spcPts val="560"/>
              </a:spcBef>
              <a:spcAft>
                <a:spcPts val="0"/>
              </a:spcAft>
              <a:buClr>
                <a:srgbClr val="949494"/>
              </a:buClr>
              <a:buSzPts val="2800"/>
              <a:buFont typeface="Arial"/>
              <a:buAutoNum type="arabicPeriod"/>
            </a:pPr>
            <a:r>
              <a:rPr lang="fr-FR">
                <a:solidFill>
                  <a:srgbClr val="949494"/>
                </a:solidFill>
              </a:rPr>
              <a:t>Présentation de la Direction Véhicule </a:t>
            </a:r>
            <a:endParaRPr>
              <a:solidFill>
                <a:srgbClr val="949494"/>
              </a:solidFill>
            </a:endParaRPr>
          </a:p>
          <a:p>
            <a:pPr indent="-457200" lvl="0" marL="514350" marR="0" rtl="0" algn="l">
              <a:spcBef>
                <a:spcPts val="560"/>
              </a:spcBef>
              <a:spcAft>
                <a:spcPts val="0"/>
              </a:spcAft>
              <a:buClr>
                <a:schemeClr val="accent1"/>
              </a:buClr>
              <a:buSzPts val="2800"/>
              <a:buFont typeface="Arial"/>
              <a:buAutoNum type="arabicPeriod"/>
            </a:pPr>
            <a:r>
              <a:rPr lang="fr-FR">
                <a:solidFill>
                  <a:schemeClr val="accent1"/>
                </a:solidFill>
              </a:rPr>
              <a:t>Présentation des Départements</a:t>
            </a:r>
            <a:endParaRPr>
              <a:solidFill>
                <a:schemeClr val="accent1"/>
              </a:solidFill>
            </a:endParaRPr>
          </a:p>
          <a:p>
            <a:pPr indent="-457200" lvl="0" marL="514350" marR="0" rtl="0" algn="l">
              <a:spcBef>
                <a:spcPts val="560"/>
              </a:spcBef>
              <a:spcAft>
                <a:spcPts val="0"/>
              </a:spcAft>
              <a:buClr>
                <a:srgbClr val="949494"/>
              </a:buClr>
              <a:buSzPts val="2800"/>
              <a:buFont typeface="Arial"/>
              <a:buAutoNum type="arabicPeriod"/>
            </a:pPr>
            <a:r>
              <a:rPr lang="fr-FR">
                <a:solidFill>
                  <a:srgbClr val="949494"/>
                </a:solidFill>
              </a:rPr>
              <a:t>Proposition de jalonnement des TOP </a:t>
            </a:r>
            <a:endParaRPr>
              <a:solidFill>
                <a:srgbClr val="949494"/>
              </a:solidFill>
            </a:endParaRPr>
          </a:p>
          <a:p>
            <a:pPr indent="-457200" lvl="0" marL="514350" marR="0" rtl="0" algn="l">
              <a:spcBef>
                <a:spcPts val="560"/>
              </a:spcBef>
              <a:spcAft>
                <a:spcPts val="0"/>
              </a:spcAft>
              <a:buClr>
                <a:srgbClr val="949494"/>
              </a:buClr>
              <a:buSzPts val="2800"/>
              <a:buFont typeface="Arial"/>
              <a:buAutoNum type="arabicPeriod"/>
            </a:pPr>
            <a:r>
              <a:rPr lang="fr-FR">
                <a:solidFill>
                  <a:srgbClr val="949494"/>
                </a:solidFill>
              </a:rPr>
              <a:t>Présentation du budget prévisionnel ISYRUN</a:t>
            </a:r>
            <a:endParaRPr>
              <a:solidFill>
                <a:srgbClr val="949494"/>
              </a:solidFill>
            </a:endParaRPr>
          </a:p>
          <a:p>
            <a:pPr indent="-457200" lvl="0" marL="514350" marR="0" rtl="0" algn="l">
              <a:spcBef>
                <a:spcPts val="560"/>
              </a:spcBef>
              <a:spcAft>
                <a:spcPts val="0"/>
              </a:spcAft>
              <a:buClr>
                <a:srgbClr val="949494"/>
              </a:buClr>
              <a:buSzPts val="2800"/>
              <a:buFont typeface="Arial"/>
              <a:buAutoNum type="arabicPeriod"/>
            </a:pPr>
            <a:r>
              <a:rPr lang="fr-FR">
                <a:solidFill>
                  <a:srgbClr val="949494"/>
                </a:solidFill>
              </a:rPr>
              <a:t>Conclusion </a:t>
            </a:r>
            <a:br>
              <a:rPr lang="fr-FR">
                <a:solidFill>
                  <a:srgbClr val="949494"/>
                </a:solidFill>
              </a:rPr>
            </a:br>
            <a:endParaRPr/>
          </a:p>
          <a:p>
            <a:pPr indent="-279400" lvl="0" marL="514350" marR="0" rtl="0" algn="l">
              <a:spcBef>
                <a:spcPts val="560"/>
              </a:spcBef>
              <a:spcAft>
                <a:spcPts val="0"/>
              </a:spcAft>
              <a:buClr>
                <a:schemeClr val="dk1"/>
              </a:buClr>
              <a:buSzPts val="2800"/>
              <a:buFont typeface="Arial"/>
              <a:buNone/>
            </a:pPr>
            <a:r>
              <a:t/>
            </a:r>
            <a:endParaRPr b="1" i="0" sz="2800" u="none" cap="none" strike="noStrike">
              <a:solidFill>
                <a:schemeClr val="dk1"/>
              </a:solidFill>
              <a:latin typeface="Corbel"/>
              <a:ea typeface="Corbel"/>
              <a:cs typeface="Corbel"/>
              <a:sym typeface="Corbel"/>
            </a:endParaRPr>
          </a:p>
          <a:p>
            <a:pPr indent="-304800" lvl="1" marL="914400" marR="0" rtl="0" algn="l">
              <a:spcBef>
                <a:spcPts val="480"/>
              </a:spcBef>
              <a:spcAft>
                <a:spcPts val="0"/>
              </a:spcAft>
              <a:buClr>
                <a:srgbClr val="424242"/>
              </a:buClr>
              <a:buSzPts val="2400"/>
              <a:buFont typeface="Arial"/>
              <a:buNone/>
            </a:pPr>
            <a:r>
              <a:t/>
            </a:r>
            <a:endParaRPr b="0" i="0" sz="2400" u="none" cap="none" strike="noStrike">
              <a:solidFill>
                <a:srgbClr val="424242"/>
              </a:solidFill>
              <a:latin typeface="Corbel"/>
              <a:ea typeface="Corbel"/>
              <a:cs typeface="Corbel"/>
              <a:sym typeface="Corbel"/>
            </a:endParaRPr>
          </a:p>
          <a:p>
            <a:pPr indent="-342900" lvl="3" marL="1771650" marR="0" rtl="0" algn="l">
              <a:spcBef>
                <a:spcPts val="360"/>
              </a:spcBef>
              <a:spcAft>
                <a:spcPts val="0"/>
              </a:spcAft>
              <a:buClr>
                <a:srgbClr val="424242"/>
              </a:buClr>
              <a:buSzPts val="1800"/>
              <a:buFont typeface="Arial"/>
              <a:buNone/>
            </a:pPr>
            <a:r>
              <a:t/>
            </a:r>
            <a:endParaRPr b="0" i="0" sz="1800" u="none" cap="none" strike="noStrike">
              <a:solidFill>
                <a:srgbClr val="424242"/>
              </a:solidFill>
              <a:latin typeface="Corbel"/>
              <a:ea typeface="Corbel"/>
              <a:cs typeface="Corbel"/>
              <a:sym typeface="Corbel"/>
            </a:endParaRPr>
          </a:p>
        </p:txBody>
      </p:sp>
      <p:sp>
        <p:nvSpPr>
          <p:cNvPr id="214" name="Google Shape;214;p23"/>
          <p:cNvSpPr txBox="1"/>
          <p:nvPr>
            <p:ph idx="10" type="dt"/>
          </p:nvPr>
        </p:nvSpPr>
        <p:spPr>
          <a:xfrm>
            <a:off x="9456" y="6339098"/>
            <a:ext cx="8469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fr-FR"/>
              <a:t>04</a:t>
            </a:r>
            <a:r>
              <a:rPr b="0" i="0" lang="fr-FR" sz="1000" u="none" cap="none" strike="noStrike">
                <a:solidFill>
                  <a:srgbClr val="FF0000"/>
                </a:solidFill>
                <a:latin typeface="Corbel"/>
                <a:ea typeface="Corbel"/>
                <a:cs typeface="Corbel"/>
                <a:sym typeface="Corbel"/>
              </a:rPr>
              <a:t>/0</a:t>
            </a:r>
            <a:r>
              <a:rPr lang="fr-FR"/>
              <a:t>4</a:t>
            </a:r>
            <a:r>
              <a:rPr b="0" i="0" lang="fr-FR" sz="1000" u="none" cap="none" strike="noStrike">
                <a:solidFill>
                  <a:srgbClr val="FF0000"/>
                </a:solidFill>
                <a:latin typeface="Corbel"/>
                <a:ea typeface="Corbel"/>
                <a:cs typeface="Corbel"/>
                <a:sym typeface="Corbel"/>
              </a:rPr>
              <a:t>/201</a:t>
            </a:r>
            <a:r>
              <a:rPr lang="fr-FR"/>
              <a:t>8</a:t>
            </a:r>
            <a:endParaRPr b="0" i="0" sz="1000" u="none" cap="none" strike="noStrike">
              <a:solidFill>
                <a:srgbClr val="FF0000"/>
              </a:solidFill>
              <a:latin typeface="Corbel"/>
              <a:ea typeface="Corbel"/>
              <a:cs typeface="Corbel"/>
              <a:sym typeface="Corbel"/>
            </a:endParaRPr>
          </a:p>
        </p:txBody>
      </p:sp>
      <p:sp>
        <p:nvSpPr>
          <p:cNvPr id="215" name="Google Shape;215;p23"/>
          <p:cNvSpPr txBox="1"/>
          <p:nvPr>
            <p:ph idx="12" type="sldNum"/>
          </p:nvPr>
        </p:nvSpPr>
        <p:spPr>
          <a:xfrm>
            <a:off x="8172400" y="6237312"/>
            <a:ext cx="936000" cy="437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1" i="0" lang="fr-FR" sz="1200" u="none" cap="none" strike="noStrike">
                <a:solidFill>
                  <a:srgbClr val="FF0000"/>
                </a:solidFill>
                <a:latin typeface="Calibri"/>
                <a:ea typeface="Calibri"/>
                <a:cs typeface="Calibri"/>
                <a:sym typeface="Calibri"/>
              </a:rPr>
              <a:t>‹#›</a:t>
            </a:fld>
            <a:endParaRPr b="1" i="0" sz="1200" u="none" cap="none" strike="noStrike">
              <a:solidFill>
                <a:srgbClr val="FF0000"/>
              </a:solidFill>
              <a:latin typeface="Calibri"/>
              <a:ea typeface="Calibri"/>
              <a:cs typeface="Calibri"/>
              <a:sym typeface="Calibri"/>
            </a:endParaRPr>
          </a:p>
        </p:txBody>
      </p:sp>
      <p:sp>
        <p:nvSpPr>
          <p:cNvPr id="216" name="Google Shape;216;p23"/>
          <p:cNvSpPr txBox="1"/>
          <p:nvPr>
            <p:ph type="title"/>
          </p:nvPr>
        </p:nvSpPr>
        <p:spPr>
          <a:xfrm>
            <a:off x="0" y="26289"/>
            <a:ext cx="9144000" cy="8823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B10404"/>
              </a:buClr>
              <a:buSzPts val="2800"/>
              <a:buFont typeface="Corbel"/>
              <a:buNone/>
            </a:pPr>
            <a:r>
              <a:rPr b="1" i="0" lang="fr-FR" sz="2800" u="none" cap="none" strike="noStrike">
                <a:solidFill>
                  <a:srgbClr val="B10404"/>
                </a:solidFill>
                <a:latin typeface="Corbel"/>
                <a:ea typeface="Corbel"/>
                <a:cs typeface="Corbel"/>
                <a:sym typeface="Corbel"/>
              </a:rPr>
              <a:t>Sommaire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24"/>
          <p:cNvSpPr txBox="1"/>
          <p:nvPr>
            <p:ph idx="12" type="sldNum"/>
          </p:nvPr>
        </p:nvSpPr>
        <p:spPr>
          <a:xfrm>
            <a:off x="8172400" y="6237312"/>
            <a:ext cx="936000" cy="437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
        <p:nvSpPr>
          <p:cNvPr id="223" name="Google Shape;223;p24"/>
          <p:cNvSpPr txBox="1"/>
          <p:nvPr>
            <p:ph type="title"/>
          </p:nvPr>
        </p:nvSpPr>
        <p:spPr>
          <a:xfrm>
            <a:off x="0" y="26289"/>
            <a:ext cx="9144000" cy="882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FR">
                <a:solidFill>
                  <a:schemeClr val="accent1"/>
                </a:solidFill>
              </a:rPr>
              <a:t>Organisation des Départements</a:t>
            </a:r>
            <a:endParaRPr/>
          </a:p>
        </p:txBody>
      </p:sp>
      <p:pic>
        <p:nvPicPr>
          <p:cNvPr id="224" name="Google Shape;224;p24"/>
          <p:cNvPicPr preferRelativeResize="0"/>
          <p:nvPr/>
        </p:nvPicPr>
        <p:blipFill>
          <a:blip r:embed="rId3">
            <a:alphaModFix/>
          </a:blip>
          <a:stretch>
            <a:fillRect/>
          </a:stretch>
        </p:blipFill>
        <p:spPr>
          <a:xfrm>
            <a:off x="307250" y="1183612"/>
            <a:ext cx="8529498" cy="44907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25"/>
          <p:cNvSpPr txBox="1"/>
          <p:nvPr>
            <p:ph idx="12" type="sldNum"/>
          </p:nvPr>
        </p:nvSpPr>
        <p:spPr>
          <a:xfrm>
            <a:off x="8172400" y="6237312"/>
            <a:ext cx="936000" cy="437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
        <p:nvSpPr>
          <p:cNvPr id="231" name="Google Shape;231;p25"/>
          <p:cNvSpPr txBox="1"/>
          <p:nvPr>
            <p:ph type="title"/>
          </p:nvPr>
        </p:nvSpPr>
        <p:spPr>
          <a:xfrm>
            <a:off x="0" y="26289"/>
            <a:ext cx="9144000" cy="882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FR"/>
              <a:t>Organisation des Départements</a:t>
            </a:r>
            <a:endParaRPr/>
          </a:p>
        </p:txBody>
      </p:sp>
      <p:graphicFrame>
        <p:nvGraphicFramePr>
          <p:cNvPr id="232" name="Google Shape;232;p25"/>
          <p:cNvGraphicFramePr/>
          <p:nvPr/>
        </p:nvGraphicFramePr>
        <p:xfrm>
          <a:off x="63688" y="1302675"/>
          <a:ext cx="3000000" cy="3000000"/>
        </p:xfrm>
        <a:graphic>
          <a:graphicData uri="http://schemas.openxmlformats.org/drawingml/2006/table">
            <a:tbl>
              <a:tblPr bandRow="1" firstRow="1">
                <a:noFill/>
                <a:tableStyleId>{CAF5580A-62FC-48B6-AA2B-28916E168105}</a:tableStyleId>
              </a:tblPr>
              <a:tblGrid>
                <a:gridCol w="1100975"/>
                <a:gridCol w="2382000"/>
                <a:gridCol w="2006500"/>
                <a:gridCol w="2083825"/>
                <a:gridCol w="1471400"/>
              </a:tblGrid>
              <a:tr h="1024150">
                <a:tc>
                  <a:txBody>
                    <a:bodyPr>
                      <a:noAutofit/>
                    </a:bodyPr>
                    <a:lstStyle/>
                    <a:p>
                      <a:pPr indent="0" lvl="0" marL="0" marR="0" rtl="0" algn="ctr">
                        <a:spcBef>
                          <a:spcPts val="0"/>
                        </a:spcBef>
                        <a:spcAft>
                          <a:spcPts val="0"/>
                        </a:spcAft>
                        <a:buNone/>
                      </a:pPr>
                      <a:r>
                        <a:t/>
                      </a:r>
                      <a:endParaRPr sz="1800">
                        <a:latin typeface="Calibri"/>
                        <a:ea typeface="Calibri"/>
                        <a:cs typeface="Calibri"/>
                        <a:sym typeface="Calibri"/>
                      </a:endParaRPr>
                    </a:p>
                  </a:txBody>
                  <a:tcPr marT="45725" marB="45725" marR="91450" marL="91450" anchor="ctr"/>
                </a:tc>
                <a:tc>
                  <a:txBody>
                    <a:bodyPr>
                      <a:noAutofit/>
                    </a:bodyPr>
                    <a:lstStyle/>
                    <a:p>
                      <a:pPr indent="0" lvl="0" marL="0" marR="0" rtl="0" algn="ctr">
                        <a:spcBef>
                          <a:spcPts val="0"/>
                        </a:spcBef>
                        <a:spcAft>
                          <a:spcPts val="0"/>
                        </a:spcAft>
                        <a:buNone/>
                      </a:pPr>
                      <a:r>
                        <a:rPr lang="fr-FR" sz="1800">
                          <a:latin typeface="Calibri"/>
                          <a:ea typeface="Calibri"/>
                          <a:cs typeface="Calibri"/>
                          <a:sym typeface="Calibri"/>
                        </a:rPr>
                        <a:t>Châssis</a:t>
                      </a:r>
                      <a:r>
                        <a:rPr lang="fr-FR" sz="1800">
                          <a:latin typeface="Calibri"/>
                          <a:ea typeface="Calibri"/>
                          <a:cs typeface="Calibri"/>
                          <a:sym typeface="Calibri"/>
                        </a:rPr>
                        <a:t> équipé &amp; aéro</a:t>
                      </a:r>
                      <a:endParaRPr sz="1800">
                        <a:latin typeface="Calibri"/>
                        <a:ea typeface="Calibri"/>
                        <a:cs typeface="Calibri"/>
                        <a:sym typeface="Calibri"/>
                      </a:endParaRPr>
                    </a:p>
                  </a:txBody>
                  <a:tcPr marT="45725" marB="45725" marR="91450" marL="91450" anchor="ctr"/>
                </a:tc>
                <a:tc>
                  <a:txBody>
                    <a:bodyPr>
                      <a:noAutofit/>
                    </a:bodyPr>
                    <a:lstStyle/>
                    <a:p>
                      <a:pPr indent="0" lvl="0" marL="0" marR="0" rtl="0" algn="ctr">
                        <a:spcBef>
                          <a:spcPts val="0"/>
                        </a:spcBef>
                        <a:spcAft>
                          <a:spcPts val="0"/>
                        </a:spcAft>
                        <a:buNone/>
                      </a:pPr>
                      <a:r>
                        <a:rPr lang="fr-FR" sz="1800">
                          <a:latin typeface="Calibri"/>
                          <a:ea typeface="Calibri"/>
                          <a:cs typeface="Calibri"/>
                          <a:sym typeface="Calibri"/>
                        </a:rPr>
                        <a:t>Motorisation</a:t>
                      </a:r>
                      <a:endParaRPr sz="1800">
                        <a:latin typeface="Calibri"/>
                        <a:ea typeface="Calibri"/>
                        <a:cs typeface="Calibri"/>
                        <a:sym typeface="Calibri"/>
                      </a:endParaRPr>
                    </a:p>
                  </a:txBody>
                  <a:tcPr marT="45725" marB="45725" marR="91450" marL="91450" anchor="ctr"/>
                </a:tc>
                <a:tc>
                  <a:txBody>
                    <a:bodyPr>
                      <a:noAutofit/>
                    </a:bodyPr>
                    <a:lstStyle/>
                    <a:p>
                      <a:pPr indent="0" lvl="0" marL="0" marR="0" rtl="0" algn="ctr">
                        <a:spcBef>
                          <a:spcPts val="0"/>
                        </a:spcBef>
                        <a:spcAft>
                          <a:spcPts val="0"/>
                        </a:spcAft>
                        <a:buNone/>
                      </a:pPr>
                      <a:r>
                        <a:rPr lang="fr-FR" sz="1800">
                          <a:latin typeface="Calibri"/>
                          <a:ea typeface="Calibri"/>
                          <a:cs typeface="Calibri"/>
                          <a:sym typeface="Calibri"/>
                        </a:rPr>
                        <a:t>LAS</a:t>
                      </a:r>
                      <a:endParaRPr sz="1800">
                        <a:latin typeface="Calibri"/>
                        <a:ea typeface="Calibri"/>
                        <a:cs typeface="Calibri"/>
                        <a:sym typeface="Calibri"/>
                      </a:endParaRPr>
                    </a:p>
                  </a:txBody>
                  <a:tcPr marT="45725" marB="45725" marR="91450" marL="91450" anchor="ctr"/>
                </a:tc>
                <a:tc>
                  <a:txBody>
                    <a:bodyPr>
                      <a:noAutofit/>
                    </a:bodyPr>
                    <a:lstStyle/>
                    <a:p>
                      <a:pPr indent="0" lvl="0" marL="0" marR="0" rtl="0" algn="ctr">
                        <a:spcBef>
                          <a:spcPts val="0"/>
                        </a:spcBef>
                        <a:spcAft>
                          <a:spcPts val="0"/>
                        </a:spcAft>
                        <a:buNone/>
                      </a:pPr>
                      <a:r>
                        <a:rPr lang="fr-FR" sz="1800">
                          <a:latin typeface="Calibri"/>
                          <a:ea typeface="Calibri"/>
                          <a:cs typeface="Calibri"/>
                          <a:sym typeface="Calibri"/>
                        </a:rPr>
                        <a:t>Elec.</a:t>
                      </a:r>
                      <a:endParaRPr sz="1800">
                        <a:latin typeface="Calibri"/>
                        <a:ea typeface="Calibri"/>
                        <a:cs typeface="Calibri"/>
                        <a:sym typeface="Calibri"/>
                      </a:endParaRPr>
                    </a:p>
                  </a:txBody>
                  <a:tcPr marT="45725" marB="45725" marR="91450" marL="91450" anchor="ctr"/>
                </a:tc>
              </a:tr>
              <a:tr h="809450">
                <a:tc>
                  <a:txBody>
                    <a:bodyPr>
                      <a:noAutofit/>
                    </a:bodyPr>
                    <a:lstStyle/>
                    <a:p>
                      <a:pPr indent="0" lvl="0" marL="0" marR="0" rtl="0" algn="ctr">
                        <a:spcBef>
                          <a:spcPts val="0"/>
                        </a:spcBef>
                        <a:spcAft>
                          <a:spcPts val="0"/>
                        </a:spcAft>
                        <a:buNone/>
                      </a:pPr>
                      <a:r>
                        <a:rPr lang="fr-FR" sz="1800">
                          <a:latin typeface="Calibri"/>
                          <a:ea typeface="Calibri"/>
                          <a:cs typeface="Calibri"/>
                          <a:sym typeface="Calibri"/>
                        </a:rPr>
                        <a:t>Directeur</a:t>
                      </a:r>
                      <a:endParaRPr sz="1800">
                        <a:latin typeface="Calibri"/>
                        <a:ea typeface="Calibri"/>
                        <a:cs typeface="Calibri"/>
                        <a:sym typeface="Calibri"/>
                      </a:endParaRPr>
                    </a:p>
                  </a:txBody>
                  <a:tcPr marT="45725" marB="45725" marR="91450" marL="91450" anchor="ctr"/>
                </a:tc>
                <a:tc>
                  <a:txBody>
                    <a:bodyPr>
                      <a:noAutofit/>
                    </a:bodyPr>
                    <a:lstStyle/>
                    <a:p>
                      <a:pPr indent="0" lvl="0" marL="0" marR="0" rtl="0" algn="ctr">
                        <a:spcBef>
                          <a:spcPts val="0"/>
                        </a:spcBef>
                        <a:spcAft>
                          <a:spcPts val="0"/>
                        </a:spcAft>
                        <a:buNone/>
                      </a:pPr>
                      <a:r>
                        <a:rPr lang="fr-FR" sz="1800">
                          <a:latin typeface="Calibri"/>
                          <a:ea typeface="Calibri"/>
                          <a:cs typeface="Calibri"/>
                          <a:sym typeface="Calibri"/>
                        </a:rPr>
                        <a:t>Robin Clamens</a:t>
                      </a:r>
                      <a:endParaRPr sz="1800">
                        <a:latin typeface="Calibri"/>
                        <a:ea typeface="Calibri"/>
                        <a:cs typeface="Calibri"/>
                        <a:sym typeface="Calibri"/>
                      </a:endParaRPr>
                    </a:p>
                  </a:txBody>
                  <a:tcPr marT="45725" marB="45725" marR="91450" marL="91450" anchor="ctr"/>
                </a:tc>
                <a:tc>
                  <a:txBody>
                    <a:bodyPr>
                      <a:noAutofit/>
                    </a:bodyPr>
                    <a:lstStyle/>
                    <a:p>
                      <a:pPr indent="0" lvl="0" marL="0" marR="0" rtl="0" algn="ctr">
                        <a:spcBef>
                          <a:spcPts val="0"/>
                        </a:spcBef>
                        <a:spcAft>
                          <a:spcPts val="0"/>
                        </a:spcAft>
                        <a:buNone/>
                      </a:pPr>
                      <a:r>
                        <a:rPr lang="fr-FR" sz="1800">
                          <a:latin typeface="Calibri"/>
                          <a:ea typeface="Calibri"/>
                          <a:cs typeface="Calibri"/>
                          <a:sym typeface="Calibri"/>
                        </a:rPr>
                        <a:t>Clément Emerique</a:t>
                      </a:r>
                      <a:endParaRPr sz="1800">
                        <a:latin typeface="Calibri"/>
                        <a:ea typeface="Calibri"/>
                        <a:cs typeface="Calibri"/>
                        <a:sym typeface="Calibri"/>
                      </a:endParaRPr>
                    </a:p>
                  </a:txBody>
                  <a:tcPr marT="45725" marB="45725" marR="91450" marL="91450" anchor="ctr"/>
                </a:tc>
                <a:tc>
                  <a:txBody>
                    <a:bodyPr>
                      <a:noAutofit/>
                    </a:bodyPr>
                    <a:lstStyle/>
                    <a:p>
                      <a:pPr indent="0" lvl="0" marL="0" marR="0" rtl="0" algn="ctr">
                        <a:spcBef>
                          <a:spcPts val="0"/>
                        </a:spcBef>
                        <a:spcAft>
                          <a:spcPts val="0"/>
                        </a:spcAft>
                        <a:buNone/>
                      </a:pPr>
                      <a:r>
                        <a:rPr lang="fr-FR" sz="1800">
                          <a:latin typeface="Calibri"/>
                          <a:ea typeface="Calibri"/>
                          <a:cs typeface="Calibri"/>
                          <a:sym typeface="Calibri"/>
                        </a:rPr>
                        <a:t>Pierre Alexis Corpechot</a:t>
                      </a:r>
                      <a:endParaRPr sz="1800">
                        <a:latin typeface="Calibri"/>
                        <a:ea typeface="Calibri"/>
                        <a:cs typeface="Calibri"/>
                        <a:sym typeface="Calibri"/>
                      </a:endParaRPr>
                    </a:p>
                  </a:txBody>
                  <a:tcPr marT="45725" marB="45725" marR="91450" marL="91450" anchor="ctr"/>
                </a:tc>
                <a:tc>
                  <a:txBody>
                    <a:bodyPr>
                      <a:noAutofit/>
                    </a:bodyPr>
                    <a:lstStyle/>
                    <a:p>
                      <a:pPr indent="0" lvl="0" marL="0" marR="0" rtl="0" algn="ctr">
                        <a:spcBef>
                          <a:spcPts val="0"/>
                        </a:spcBef>
                        <a:spcAft>
                          <a:spcPts val="0"/>
                        </a:spcAft>
                        <a:buNone/>
                      </a:pPr>
                      <a:r>
                        <a:rPr lang="fr-FR" sz="1800">
                          <a:latin typeface="Calibri"/>
                          <a:ea typeface="Calibri"/>
                          <a:cs typeface="Calibri"/>
                          <a:sym typeface="Calibri"/>
                        </a:rPr>
                        <a:t>Bob Aubouin</a:t>
                      </a:r>
                      <a:endParaRPr sz="1800">
                        <a:latin typeface="Calibri"/>
                        <a:ea typeface="Calibri"/>
                        <a:cs typeface="Calibri"/>
                        <a:sym typeface="Calibri"/>
                      </a:endParaRPr>
                    </a:p>
                  </a:txBody>
                  <a:tcPr marT="45725" marB="45725" marR="91450" marL="91450" anchor="ctr"/>
                </a:tc>
              </a:tr>
              <a:tr h="809450">
                <a:tc>
                  <a:txBody>
                    <a:bodyPr>
                      <a:noAutofit/>
                    </a:bodyPr>
                    <a:lstStyle/>
                    <a:p>
                      <a:pPr indent="0" lvl="0" marL="0" marR="0" rtl="0" algn="ctr">
                        <a:spcBef>
                          <a:spcPts val="0"/>
                        </a:spcBef>
                        <a:spcAft>
                          <a:spcPts val="0"/>
                        </a:spcAft>
                        <a:buNone/>
                      </a:pPr>
                      <a:r>
                        <a:rPr lang="fr-FR" sz="1800">
                          <a:latin typeface="Calibri"/>
                          <a:ea typeface="Calibri"/>
                          <a:cs typeface="Calibri"/>
                          <a:sym typeface="Calibri"/>
                        </a:rPr>
                        <a:t>Membre</a:t>
                      </a:r>
                      <a:endParaRPr sz="1800">
                        <a:latin typeface="Calibri"/>
                        <a:ea typeface="Calibri"/>
                        <a:cs typeface="Calibri"/>
                        <a:sym typeface="Calibri"/>
                      </a:endParaRPr>
                    </a:p>
                  </a:txBody>
                  <a:tcPr marT="45725" marB="45725" marR="91450" marL="91450" anchor="ctr"/>
                </a:tc>
                <a:tc>
                  <a:txBody>
                    <a:bodyPr>
                      <a:noAutofit/>
                    </a:bodyPr>
                    <a:lstStyle/>
                    <a:p>
                      <a:pPr indent="0" lvl="0" marL="0" marR="0" rtl="0" algn="ctr">
                        <a:spcBef>
                          <a:spcPts val="0"/>
                        </a:spcBef>
                        <a:spcAft>
                          <a:spcPts val="0"/>
                        </a:spcAft>
                        <a:buNone/>
                      </a:pPr>
                      <a:r>
                        <a:rPr lang="fr-FR" sz="1800">
                          <a:latin typeface="Calibri"/>
                          <a:ea typeface="Calibri"/>
                          <a:cs typeface="Calibri"/>
                          <a:sym typeface="Calibri"/>
                        </a:rPr>
                        <a:t>Rafael</a:t>
                      </a:r>
                      <a:r>
                        <a:rPr lang="fr-FR" sz="1800">
                          <a:latin typeface="Calibri"/>
                          <a:ea typeface="Calibri"/>
                          <a:cs typeface="Calibri"/>
                          <a:sym typeface="Calibri"/>
                        </a:rPr>
                        <a:t> De Leon</a:t>
                      </a:r>
                      <a:endParaRPr sz="1800">
                        <a:latin typeface="Calibri"/>
                        <a:ea typeface="Calibri"/>
                        <a:cs typeface="Calibri"/>
                        <a:sym typeface="Calibri"/>
                      </a:endParaRPr>
                    </a:p>
                  </a:txBody>
                  <a:tcPr marT="45725" marB="45725" marR="91450" marL="91450" anchor="ctr"/>
                </a:tc>
                <a:tc>
                  <a:txBody>
                    <a:bodyPr>
                      <a:noAutofit/>
                    </a:bodyPr>
                    <a:lstStyle/>
                    <a:p>
                      <a:pPr indent="0" lvl="0" marL="0" marR="0" rtl="0" algn="ctr">
                        <a:spcBef>
                          <a:spcPts val="0"/>
                        </a:spcBef>
                        <a:spcAft>
                          <a:spcPts val="0"/>
                        </a:spcAft>
                        <a:buNone/>
                      </a:pPr>
                      <a:r>
                        <a:rPr lang="fr-FR" sz="1800">
                          <a:latin typeface="Calibri"/>
                          <a:ea typeface="Calibri"/>
                          <a:cs typeface="Calibri"/>
                          <a:sym typeface="Calibri"/>
                        </a:rPr>
                        <a:t>Théophane Bau</a:t>
                      </a:r>
                      <a:endParaRPr sz="1800">
                        <a:latin typeface="Calibri"/>
                        <a:ea typeface="Calibri"/>
                        <a:cs typeface="Calibri"/>
                        <a:sym typeface="Calibri"/>
                      </a:endParaRPr>
                    </a:p>
                  </a:txBody>
                  <a:tcPr marT="45725" marB="45725" marR="91450" marL="91450" anchor="ctr"/>
                </a:tc>
                <a:tc>
                  <a:txBody>
                    <a:bodyPr>
                      <a:noAutofit/>
                    </a:bodyPr>
                    <a:lstStyle/>
                    <a:p>
                      <a:pPr indent="0" lvl="0" marL="0" marR="0" rtl="0" algn="ctr">
                        <a:spcBef>
                          <a:spcPts val="0"/>
                        </a:spcBef>
                        <a:spcAft>
                          <a:spcPts val="0"/>
                        </a:spcAft>
                        <a:buNone/>
                      </a:pPr>
                      <a:r>
                        <a:rPr lang="fr-FR" sz="1800">
                          <a:latin typeface="Calibri"/>
                          <a:ea typeface="Calibri"/>
                          <a:cs typeface="Calibri"/>
                          <a:sym typeface="Calibri"/>
                        </a:rPr>
                        <a:t>Erwan De Longchamps</a:t>
                      </a:r>
                      <a:endParaRPr sz="1800">
                        <a:latin typeface="Calibri"/>
                        <a:ea typeface="Calibri"/>
                        <a:cs typeface="Calibri"/>
                        <a:sym typeface="Calibri"/>
                      </a:endParaRPr>
                    </a:p>
                  </a:txBody>
                  <a:tcPr marT="45725" marB="45725" marR="91450" marL="91450" anchor="ctr"/>
                </a:tc>
                <a:tc>
                  <a:txBody>
                    <a:bodyPr>
                      <a:noAutofit/>
                    </a:bodyPr>
                    <a:lstStyle/>
                    <a:p>
                      <a:pPr indent="0" lvl="0" marL="0" marR="0" rtl="0" algn="ctr">
                        <a:spcBef>
                          <a:spcPts val="0"/>
                        </a:spcBef>
                        <a:spcAft>
                          <a:spcPts val="0"/>
                        </a:spcAft>
                        <a:buNone/>
                      </a:pPr>
                      <a:r>
                        <a:rPr lang="fr-FR" sz="1800">
                          <a:latin typeface="Calibri"/>
                          <a:ea typeface="Calibri"/>
                          <a:cs typeface="Calibri"/>
                          <a:sym typeface="Calibri"/>
                        </a:rPr>
                        <a:t>En phase de recrutement</a:t>
                      </a:r>
                      <a:endParaRPr sz="1800">
                        <a:latin typeface="Calibri"/>
                        <a:ea typeface="Calibri"/>
                        <a:cs typeface="Calibri"/>
                        <a:sym typeface="Calibri"/>
                      </a:endParaRPr>
                    </a:p>
                  </a:txBody>
                  <a:tcPr marT="45725" marB="45725" marR="91450" marL="91450" anchor="ctr"/>
                </a:tc>
              </a:tr>
              <a:tr h="809450">
                <a:tc>
                  <a:txBody>
                    <a:bodyPr>
                      <a:noAutofit/>
                    </a:bodyPr>
                    <a:lstStyle/>
                    <a:p>
                      <a:pPr indent="0" lvl="0" marL="0" marR="0" rtl="0" algn="ctr">
                        <a:spcBef>
                          <a:spcPts val="0"/>
                        </a:spcBef>
                        <a:spcAft>
                          <a:spcPts val="0"/>
                        </a:spcAft>
                        <a:buNone/>
                      </a:pPr>
                      <a:r>
                        <a:rPr lang="fr-FR" sz="1800">
                          <a:latin typeface="Calibri"/>
                          <a:ea typeface="Calibri"/>
                          <a:cs typeface="Calibri"/>
                          <a:sym typeface="Calibri"/>
                        </a:rPr>
                        <a:t>Membre</a:t>
                      </a:r>
                      <a:endParaRPr sz="1800">
                        <a:latin typeface="Calibri"/>
                        <a:ea typeface="Calibri"/>
                        <a:cs typeface="Calibri"/>
                        <a:sym typeface="Calibri"/>
                      </a:endParaRPr>
                    </a:p>
                  </a:txBody>
                  <a:tcPr marT="45725" marB="45725" marR="91450" marL="91450" anchor="ctr"/>
                </a:tc>
                <a:tc>
                  <a:txBody>
                    <a:bodyPr>
                      <a:noAutofit/>
                    </a:bodyPr>
                    <a:lstStyle/>
                    <a:p>
                      <a:pPr indent="0" lvl="0" marL="0" marR="0" rtl="0" algn="ctr">
                        <a:spcBef>
                          <a:spcPts val="0"/>
                        </a:spcBef>
                        <a:spcAft>
                          <a:spcPts val="0"/>
                        </a:spcAft>
                        <a:buNone/>
                      </a:pPr>
                      <a:r>
                        <a:rPr lang="fr-FR" sz="1800">
                          <a:latin typeface="Calibri"/>
                          <a:ea typeface="Calibri"/>
                          <a:cs typeface="Calibri"/>
                          <a:sym typeface="Calibri"/>
                        </a:rPr>
                        <a:t>Yohan Reguiai</a:t>
                      </a:r>
                      <a:endParaRPr sz="1800">
                        <a:latin typeface="Calibri"/>
                        <a:ea typeface="Calibri"/>
                        <a:cs typeface="Calibri"/>
                        <a:sym typeface="Calibri"/>
                      </a:endParaRPr>
                    </a:p>
                  </a:txBody>
                  <a:tcPr marT="45725" marB="45725" marR="91450" marL="91450" anchor="ctr"/>
                </a:tc>
                <a:tc>
                  <a:txBody>
                    <a:bodyPr>
                      <a:noAutofit/>
                    </a:bodyPr>
                    <a:lstStyle/>
                    <a:p>
                      <a:pPr indent="0" lvl="0" marL="0" marR="0" rtl="0" algn="ctr">
                        <a:spcBef>
                          <a:spcPts val="0"/>
                        </a:spcBef>
                        <a:spcAft>
                          <a:spcPts val="0"/>
                        </a:spcAft>
                        <a:buNone/>
                      </a:pPr>
                      <a:r>
                        <a:rPr lang="fr-FR" sz="1800">
                          <a:latin typeface="Calibri"/>
                          <a:ea typeface="Calibri"/>
                          <a:cs typeface="Calibri"/>
                          <a:sym typeface="Calibri"/>
                        </a:rPr>
                        <a:t>Maxime Proriol</a:t>
                      </a:r>
                      <a:endParaRPr sz="1800">
                        <a:latin typeface="Calibri"/>
                        <a:ea typeface="Calibri"/>
                        <a:cs typeface="Calibri"/>
                        <a:sym typeface="Calibri"/>
                      </a:endParaRPr>
                    </a:p>
                  </a:txBody>
                  <a:tcPr marT="45725" marB="45725" marR="91450" marL="91450" anchor="ctr"/>
                </a:tc>
                <a:tc>
                  <a:txBody>
                    <a:bodyPr>
                      <a:noAutofit/>
                    </a:bodyPr>
                    <a:lstStyle/>
                    <a:p>
                      <a:pPr indent="0" lvl="0" marL="0" marR="0" rtl="0" algn="ctr">
                        <a:spcBef>
                          <a:spcPts val="0"/>
                        </a:spcBef>
                        <a:spcAft>
                          <a:spcPts val="0"/>
                        </a:spcAft>
                        <a:buNone/>
                      </a:pPr>
                      <a:r>
                        <a:rPr lang="fr-FR" sz="1800">
                          <a:latin typeface="Calibri"/>
                          <a:ea typeface="Calibri"/>
                          <a:cs typeface="Calibri"/>
                          <a:sym typeface="Calibri"/>
                        </a:rPr>
                        <a:t>Lucas Trouessin</a:t>
                      </a:r>
                      <a:endParaRPr sz="1800">
                        <a:latin typeface="Calibri"/>
                        <a:ea typeface="Calibri"/>
                        <a:cs typeface="Calibri"/>
                        <a:sym typeface="Calibri"/>
                      </a:endParaRPr>
                    </a:p>
                  </a:txBody>
                  <a:tcPr marT="45725" marB="45725" marR="91450" marL="91450" anchor="ctr"/>
                </a:tc>
                <a:tc>
                  <a:txBody>
                    <a:bodyPr>
                      <a:noAutofit/>
                    </a:bodyPr>
                    <a:lstStyle/>
                    <a:p>
                      <a:pPr indent="0" lvl="0" marL="0" marR="0" rtl="0" algn="l">
                        <a:spcBef>
                          <a:spcPts val="0"/>
                        </a:spcBef>
                        <a:spcAft>
                          <a:spcPts val="0"/>
                        </a:spcAft>
                        <a:buNone/>
                      </a:pPr>
                      <a:r>
                        <a:t/>
                      </a:r>
                      <a:endParaRPr sz="1800">
                        <a:latin typeface="Calibri"/>
                        <a:ea typeface="Calibri"/>
                        <a:cs typeface="Calibri"/>
                        <a:sym typeface="Calibri"/>
                      </a:endParaRPr>
                    </a:p>
                  </a:txBody>
                  <a:tcPr marT="45725" marB="45725" marR="91450" marL="91450" anchor="ctr"/>
                </a:tc>
              </a:tr>
              <a:tr h="809450">
                <a:tc>
                  <a:txBody>
                    <a:bodyPr>
                      <a:noAutofit/>
                    </a:bodyPr>
                    <a:lstStyle/>
                    <a:p>
                      <a:pPr indent="0" lvl="0" marL="0" marR="0" rtl="0" algn="ctr">
                        <a:spcBef>
                          <a:spcPts val="0"/>
                        </a:spcBef>
                        <a:spcAft>
                          <a:spcPts val="0"/>
                        </a:spcAft>
                        <a:buNone/>
                      </a:pPr>
                      <a:r>
                        <a:rPr lang="fr-FR" sz="1800">
                          <a:latin typeface="Calibri"/>
                          <a:ea typeface="Calibri"/>
                          <a:cs typeface="Calibri"/>
                          <a:sym typeface="Calibri"/>
                        </a:rPr>
                        <a:t>Membre</a:t>
                      </a:r>
                      <a:endParaRPr sz="1800">
                        <a:latin typeface="Calibri"/>
                        <a:ea typeface="Calibri"/>
                        <a:cs typeface="Calibri"/>
                        <a:sym typeface="Calibri"/>
                      </a:endParaRPr>
                    </a:p>
                  </a:txBody>
                  <a:tcPr marT="45725" marB="45725" marR="91450" marL="91450" anchor="ctr"/>
                </a:tc>
                <a:tc>
                  <a:txBody>
                    <a:bodyPr>
                      <a:noAutofit/>
                    </a:bodyPr>
                    <a:lstStyle/>
                    <a:p>
                      <a:pPr indent="0" lvl="0" marL="0" marR="0" rtl="0" algn="ctr">
                        <a:spcBef>
                          <a:spcPts val="0"/>
                        </a:spcBef>
                        <a:spcAft>
                          <a:spcPts val="0"/>
                        </a:spcAft>
                        <a:buNone/>
                      </a:pPr>
                      <a:r>
                        <a:rPr lang="fr-FR" sz="1800">
                          <a:latin typeface="Calibri"/>
                          <a:ea typeface="Calibri"/>
                          <a:cs typeface="Calibri"/>
                          <a:sym typeface="Calibri"/>
                        </a:rPr>
                        <a:t>Josselin Kiefel</a:t>
                      </a:r>
                      <a:endParaRPr sz="1800">
                        <a:latin typeface="Calibri"/>
                        <a:ea typeface="Calibri"/>
                        <a:cs typeface="Calibri"/>
                        <a:sym typeface="Calibri"/>
                      </a:endParaRPr>
                    </a:p>
                  </a:txBody>
                  <a:tcPr marT="45725" marB="45725" marR="91450" marL="91450" anchor="ctr"/>
                </a:tc>
                <a:tc>
                  <a:txBody>
                    <a:bodyPr>
                      <a:noAutofit/>
                    </a:bodyPr>
                    <a:lstStyle/>
                    <a:p>
                      <a:pPr indent="0" lvl="0" marL="0" marR="0" rtl="0" algn="ctr">
                        <a:spcBef>
                          <a:spcPts val="0"/>
                        </a:spcBef>
                        <a:spcAft>
                          <a:spcPts val="0"/>
                        </a:spcAft>
                        <a:buNone/>
                      </a:pPr>
                      <a:r>
                        <a:rPr lang="fr-FR" sz="1800">
                          <a:latin typeface="Calibri"/>
                          <a:ea typeface="Calibri"/>
                          <a:cs typeface="Calibri"/>
                          <a:sym typeface="Calibri"/>
                        </a:rPr>
                        <a:t>Paco Tanchon</a:t>
                      </a:r>
                      <a:endParaRPr sz="1800">
                        <a:latin typeface="Calibri"/>
                        <a:ea typeface="Calibri"/>
                        <a:cs typeface="Calibri"/>
                        <a:sym typeface="Calibri"/>
                      </a:endParaRPr>
                    </a:p>
                  </a:txBody>
                  <a:tcPr marT="45725" marB="45725" marR="91450" marL="91450" anchor="ctr"/>
                </a:tc>
                <a:tc>
                  <a:txBody>
                    <a:bodyPr>
                      <a:noAutofit/>
                    </a:bodyPr>
                    <a:lstStyle/>
                    <a:p>
                      <a:pPr indent="0" lvl="0" marL="0" marR="0" rtl="0" algn="ctr">
                        <a:spcBef>
                          <a:spcPts val="0"/>
                        </a:spcBef>
                        <a:spcAft>
                          <a:spcPts val="0"/>
                        </a:spcAft>
                        <a:buNone/>
                      </a:pPr>
                      <a:r>
                        <a:rPr lang="fr-FR" sz="1800">
                          <a:latin typeface="Calibri"/>
                          <a:ea typeface="Calibri"/>
                          <a:cs typeface="Calibri"/>
                          <a:sym typeface="Calibri"/>
                        </a:rPr>
                        <a:t>Gameiro Nicolas</a:t>
                      </a:r>
                      <a:endParaRPr sz="1800">
                        <a:latin typeface="Calibri"/>
                        <a:ea typeface="Calibri"/>
                        <a:cs typeface="Calibri"/>
                        <a:sym typeface="Calibri"/>
                      </a:endParaRPr>
                    </a:p>
                  </a:txBody>
                  <a:tcPr marT="45725" marB="45725" marR="91450" marL="91450" anchor="ctr"/>
                </a:tc>
                <a:tc>
                  <a:txBody>
                    <a:bodyPr>
                      <a:noAutofit/>
                    </a:bodyPr>
                    <a:lstStyle/>
                    <a:p>
                      <a:pPr indent="0" lvl="0" marL="0" marR="0" rtl="0" algn="ctr">
                        <a:spcBef>
                          <a:spcPts val="0"/>
                        </a:spcBef>
                        <a:spcAft>
                          <a:spcPts val="0"/>
                        </a:spcAft>
                        <a:buNone/>
                      </a:pPr>
                      <a:r>
                        <a:t/>
                      </a:r>
                      <a:endParaRPr sz="1800">
                        <a:latin typeface="Calibri"/>
                        <a:ea typeface="Calibri"/>
                        <a:cs typeface="Calibri"/>
                        <a:sym typeface="Calibri"/>
                      </a:endParaRPr>
                    </a:p>
                  </a:txBody>
                  <a:tcPr marT="45725" marB="45725" marR="91450" marL="91450" anchor="ct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26"/>
          <p:cNvSpPr txBox="1"/>
          <p:nvPr>
            <p:ph idx="1" type="body"/>
          </p:nvPr>
        </p:nvSpPr>
        <p:spPr>
          <a:xfrm>
            <a:off x="251520" y="1124744"/>
            <a:ext cx="8640900" cy="4608600"/>
          </a:xfrm>
          <a:prstGeom prst="rect">
            <a:avLst/>
          </a:prstGeom>
        </p:spPr>
        <p:txBody>
          <a:bodyPr anchorCtr="0" anchor="t" bIns="91425" lIns="91425" spcFirstLastPara="1" rIns="91425" wrap="square" tIns="91425">
            <a:noAutofit/>
          </a:bodyPr>
          <a:lstStyle/>
          <a:p>
            <a:pPr indent="0" lvl="0" marL="0" rtl="0" algn="l">
              <a:spcBef>
                <a:spcPts val="560"/>
              </a:spcBef>
              <a:spcAft>
                <a:spcPts val="0"/>
              </a:spcAft>
              <a:buNone/>
            </a:pPr>
            <a:r>
              <a:rPr lang="fr-FR"/>
              <a:t>Ce qu’on garde : </a:t>
            </a:r>
            <a:endParaRPr/>
          </a:p>
          <a:p>
            <a:pPr indent="-406400" lvl="0" marL="457200" rtl="0" algn="l">
              <a:spcBef>
                <a:spcPts val="560"/>
              </a:spcBef>
              <a:spcAft>
                <a:spcPts val="0"/>
              </a:spcAft>
              <a:buSzPts val="2800"/>
              <a:buChar char="•"/>
            </a:pPr>
            <a:r>
              <a:rPr lang="fr-FR"/>
              <a:t>LAS Automatique réalisée par les 2As</a:t>
            </a:r>
            <a:endParaRPr/>
          </a:p>
          <a:p>
            <a:pPr indent="-406400" lvl="0" marL="457200" rtl="0" algn="l">
              <a:spcBef>
                <a:spcPts val="0"/>
              </a:spcBef>
              <a:spcAft>
                <a:spcPts val="0"/>
              </a:spcAft>
              <a:buSzPts val="2800"/>
              <a:buChar char="•"/>
            </a:pPr>
            <a:r>
              <a:rPr lang="fr-FR"/>
              <a:t>Porte Moyeux</a:t>
            </a:r>
            <a:endParaRPr/>
          </a:p>
          <a:p>
            <a:pPr indent="0" lvl="0" marL="0" rtl="0" algn="l">
              <a:spcBef>
                <a:spcPts val="560"/>
              </a:spcBef>
              <a:spcAft>
                <a:spcPts val="0"/>
              </a:spcAft>
              <a:buNone/>
            </a:pPr>
            <a:r>
              <a:t/>
            </a:r>
            <a:endParaRPr/>
          </a:p>
          <a:p>
            <a:pPr indent="0" lvl="0" marL="0" rtl="0" algn="l">
              <a:spcBef>
                <a:spcPts val="560"/>
              </a:spcBef>
              <a:spcAft>
                <a:spcPts val="0"/>
              </a:spcAft>
              <a:buNone/>
            </a:pPr>
            <a:r>
              <a:rPr lang="fr-FR"/>
              <a:t>Ce qu’on ajoute :</a:t>
            </a:r>
            <a:endParaRPr/>
          </a:p>
          <a:p>
            <a:pPr indent="-406400" lvl="0" marL="457200" rtl="0" algn="l">
              <a:spcBef>
                <a:spcPts val="560"/>
              </a:spcBef>
              <a:spcAft>
                <a:spcPts val="0"/>
              </a:spcAft>
              <a:buSzPts val="2800"/>
              <a:buChar char="•"/>
            </a:pPr>
            <a:r>
              <a:rPr lang="fr-FR"/>
              <a:t>Mise en place de l’anti-roll Bar</a:t>
            </a:r>
            <a:endParaRPr/>
          </a:p>
          <a:p>
            <a:pPr indent="-406400" lvl="0" marL="457200" rtl="0" algn="l">
              <a:spcBef>
                <a:spcPts val="0"/>
              </a:spcBef>
              <a:spcAft>
                <a:spcPts val="0"/>
              </a:spcAft>
              <a:buSzPts val="2800"/>
              <a:buChar char="•"/>
            </a:pPr>
            <a:r>
              <a:rPr lang="fr-FR"/>
              <a:t>Optimisation de la position des centres de Roulis </a:t>
            </a:r>
            <a:endParaRPr/>
          </a:p>
          <a:p>
            <a:pPr indent="-406400" lvl="0" marL="457200" rtl="0" algn="l">
              <a:spcBef>
                <a:spcPts val="0"/>
              </a:spcBef>
              <a:spcAft>
                <a:spcPts val="0"/>
              </a:spcAft>
              <a:buSzPts val="2800"/>
              <a:buChar char="•"/>
            </a:pPr>
            <a:r>
              <a:rPr lang="fr-FR"/>
              <a:t>Réflexion sur anti-dive &amp; anti-squat</a:t>
            </a:r>
            <a:endParaRPr/>
          </a:p>
          <a:p>
            <a:pPr indent="0" lvl="0" marL="0" rtl="0" algn="l">
              <a:spcBef>
                <a:spcPts val="560"/>
              </a:spcBef>
              <a:spcAft>
                <a:spcPts val="0"/>
              </a:spcAft>
              <a:buNone/>
            </a:pPr>
            <a:r>
              <a:t/>
            </a:r>
            <a:endParaRPr/>
          </a:p>
        </p:txBody>
      </p:sp>
      <p:sp>
        <p:nvSpPr>
          <p:cNvPr id="239" name="Google Shape;239;p26"/>
          <p:cNvSpPr txBox="1"/>
          <p:nvPr>
            <p:ph idx="12" type="sldNum"/>
          </p:nvPr>
        </p:nvSpPr>
        <p:spPr>
          <a:xfrm>
            <a:off x="8172400" y="6237312"/>
            <a:ext cx="936000" cy="437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
        <p:nvSpPr>
          <p:cNvPr id="240" name="Google Shape;240;p26"/>
          <p:cNvSpPr txBox="1"/>
          <p:nvPr>
            <p:ph type="title"/>
          </p:nvPr>
        </p:nvSpPr>
        <p:spPr>
          <a:xfrm>
            <a:off x="0" y="26289"/>
            <a:ext cx="9144000" cy="882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FR"/>
              <a:t>Objectifs Département LAS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27"/>
          <p:cNvSpPr txBox="1"/>
          <p:nvPr>
            <p:ph idx="1" type="body"/>
          </p:nvPr>
        </p:nvSpPr>
        <p:spPr>
          <a:xfrm>
            <a:off x="251520" y="1124744"/>
            <a:ext cx="8640900" cy="460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FR"/>
              <a:t>Ce qu’on garde : </a:t>
            </a:r>
            <a:endParaRPr/>
          </a:p>
          <a:p>
            <a:pPr indent="-317500" lvl="0" marL="457200" rtl="0" algn="l">
              <a:spcBef>
                <a:spcPts val="0"/>
              </a:spcBef>
              <a:spcAft>
                <a:spcPts val="0"/>
              </a:spcAft>
              <a:buClr>
                <a:srgbClr val="000000"/>
              </a:buClr>
              <a:buSzPts val="1400"/>
              <a:buChar char="●"/>
            </a:pPr>
            <a:r>
              <a:rPr lang="fr-FR"/>
              <a:t>conception paramétrique</a:t>
            </a:r>
            <a:endParaRPr/>
          </a:p>
          <a:p>
            <a:pPr indent="-317500" lvl="0" marL="457200" rtl="0" algn="l">
              <a:spcBef>
                <a:spcPts val="0"/>
              </a:spcBef>
              <a:spcAft>
                <a:spcPts val="0"/>
              </a:spcAft>
              <a:buClr>
                <a:srgbClr val="000000"/>
              </a:buClr>
              <a:buSzPts val="1400"/>
              <a:buChar char="●"/>
            </a:pPr>
            <a:r>
              <a:rPr lang="fr-FR"/>
              <a:t>structure générale</a:t>
            </a:r>
            <a:endParaRPr/>
          </a:p>
          <a:p>
            <a:pPr indent="0" lvl="0" marL="0" rtl="0" algn="l">
              <a:spcBef>
                <a:spcPts val="0"/>
              </a:spcBef>
              <a:spcAft>
                <a:spcPts val="0"/>
              </a:spcAft>
              <a:buNone/>
            </a:pPr>
            <a:r>
              <a:t/>
            </a:r>
            <a:endParaRPr/>
          </a:p>
          <a:p>
            <a:pPr indent="0" lvl="0" marL="0" rtl="0" algn="l">
              <a:spcBef>
                <a:spcPts val="0"/>
              </a:spcBef>
              <a:spcAft>
                <a:spcPts val="0"/>
              </a:spcAft>
              <a:buNone/>
            </a:pPr>
            <a:r>
              <a:rPr lang="fr-FR"/>
              <a:t>Ce qu’on ajoute :</a:t>
            </a:r>
            <a:endParaRPr/>
          </a:p>
          <a:p>
            <a:pPr indent="-406400" lvl="0" marL="914400" rtl="0" algn="l">
              <a:spcBef>
                <a:spcPts val="0"/>
              </a:spcBef>
              <a:spcAft>
                <a:spcPts val="0"/>
              </a:spcAft>
              <a:buSzPts val="2800"/>
              <a:buChar char="•"/>
            </a:pPr>
            <a:r>
              <a:rPr lang="fr-FR"/>
              <a:t>éléments aéro (ouies, diffuseur..)</a:t>
            </a:r>
            <a:endParaRPr/>
          </a:p>
          <a:p>
            <a:pPr indent="-406400" lvl="0" marL="914400" rtl="0" algn="l">
              <a:spcBef>
                <a:spcPts val="0"/>
              </a:spcBef>
              <a:spcAft>
                <a:spcPts val="0"/>
              </a:spcAft>
              <a:buSzPts val="2800"/>
              <a:buChar char="•"/>
            </a:pPr>
            <a:r>
              <a:rPr lang="fr-FR"/>
              <a:t>repenser la cellule arrière</a:t>
            </a:r>
            <a:endParaRPr/>
          </a:p>
          <a:p>
            <a:pPr indent="-406400" lvl="0" marL="914400" rtl="0" algn="l">
              <a:spcBef>
                <a:spcPts val="0"/>
              </a:spcBef>
              <a:spcAft>
                <a:spcPts val="0"/>
              </a:spcAft>
              <a:buSzPts val="2800"/>
              <a:buChar char="•"/>
            </a:pPr>
            <a:r>
              <a:rPr lang="fr-FR"/>
              <a:t>optimisation du cockpit</a:t>
            </a:r>
            <a:endParaRPr/>
          </a:p>
          <a:p>
            <a:pPr indent="-406400" lvl="0" marL="914400" rtl="0" algn="l">
              <a:spcBef>
                <a:spcPts val="0"/>
              </a:spcBef>
              <a:spcAft>
                <a:spcPts val="0"/>
              </a:spcAft>
              <a:buSzPts val="2800"/>
              <a:buChar char="•"/>
            </a:pPr>
            <a:r>
              <a:rPr lang="fr-FR"/>
              <a:t>attention au surdimensionnement</a:t>
            </a:r>
            <a:endParaRPr/>
          </a:p>
          <a:p>
            <a:pPr indent="0" lvl="0" marL="0" rtl="0" algn="l">
              <a:spcBef>
                <a:spcPts val="0"/>
              </a:spcBef>
              <a:spcAft>
                <a:spcPts val="0"/>
              </a:spcAft>
              <a:buNone/>
            </a:pPr>
            <a:r>
              <a:t/>
            </a:r>
            <a:endParaRPr/>
          </a:p>
          <a:p>
            <a:pPr indent="0" lvl="0" marL="0" rtl="0" algn="l">
              <a:spcBef>
                <a:spcPts val="560"/>
              </a:spcBef>
              <a:spcAft>
                <a:spcPts val="0"/>
              </a:spcAft>
              <a:buNone/>
            </a:pPr>
            <a:r>
              <a:t/>
            </a:r>
            <a:endParaRPr/>
          </a:p>
        </p:txBody>
      </p:sp>
      <p:sp>
        <p:nvSpPr>
          <p:cNvPr id="247" name="Google Shape;247;p27"/>
          <p:cNvSpPr txBox="1"/>
          <p:nvPr>
            <p:ph idx="12" type="sldNum"/>
          </p:nvPr>
        </p:nvSpPr>
        <p:spPr>
          <a:xfrm>
            <a:off x="8172400" y="6237312"/>
            <a:ext cx="936000" cy="437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
        <p:nvSpPr>
          <p:cNvPr id="248" name="Google Shape;248;p27"/>
          <p:cNvSpPr txBox="1"/>
          <p:nvPr>
            <p:ph type="title"/>
          </p:nvPr>
        </p:nvSpPr>
        <p:spPr>
          <a:xfrm>
            <a:off x="0" y="26289"/>
            <a:ext cx="9144000" cy="882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FR"/>
              <a:t>Objectifs Département Chassis équipé &amp; aéro</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28"/>
          <p:cNvSpPr txBox="1"/>
          <p:nvPr>
            <p:ph idx="1" type="body"/>
          </p:nvPr>
        </p:nvSpPr>
        <p:spPr>
          <a:xfrm>
            <a:off x="251520" y="1124744"/>
            <a:ext cx="8640900" cy="460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FR"/>
              <a:t>Ce qu’on garde : </a:t>
            </a:r>
            <a:endParaRPr/>
          </a:p>
          <a:p>
            <a:pPr indent="-317500" lvl="0" marL="457200" rtl="0" algn="l">
              <a:spcBef>
                <a:spcPts val="0"/>
              </a:spcBef>
              <a:spcAft>
                <a:spcPts val="0"/>
              </a:spcAft>
              <a:buClr>
                <a:srgbClr val="000000"/>
              </a:buClr>
              <a:buSzPts val="1400"/>
              <a:buChar char="●"/>
            </a:pPr>
            <a:r>
              <a:rPr lang="fr-FR"/>
              <a:t>La rigueur de travail de l’équipe de Vulcanix</a:t>
            </a:r>
            <a:endParaRPr/>
          </a:p>
          <a:p>
            <a:pPr indent="-317500" lvl="0" marL="457200" rtl="0" algn="l">
              <a:spcBef>
                <a:spcPts val="0"/>
              </a:spcBef>
              <a:spcAft>
                <a:spcPts val="0"/>
              </a:spcAft>
              <a:buClr>
                <a:srgbClr val="000000"/>
              </a:buClr>
              <a:buSzPts val="1400"/>
              <a:buChar char="●"/>
            </a:pPr>
            <a:r>
              <a:rPr lang="fr-FR"/>
              <a:t>Le faisceau de Vulcanix s’il fait ses preuves cet été</a:t>
            </a:r>
            <a:endParaRPr/>
          </a:p>
          <a:p>
            <a:pPr indent="0" lvl="0" marL="0" rtl="0" algn="l">
              <a:spcBef>
                <a:spcPts val="0"/>
              </a:spcBef>
              <a:spcAft>
                <a:spcPts val="0"/>
              </a:spcAft>
              <a:buNone/>
            </a:pPr>
            <a:r>
              <a:t/>
            </a:r>
            <a:endParaRPr/>
          </a:p>
          <a:p>
            <a:pPr indent="0" lvl="0" marL="0" rtl="0" algn="l">
              <a:spcBef>
                <a:spcPts val="0"/>
              </a:spcBef>
              <a:spcAft>
                <a:spcPts val="0"/>
              </a:spcAft>
              <a:buNone/>
            </a:pPr>
            <a:r>
              <a:rPr lang="fr-FR"/>
              <a:t>Ce qu’on ajoute :</a:t>
            </a:r>
            <a:endParaRPr/>
          </a:p>
          <a:p>
            <a:pPr indent="-317500" lvl="0" marL="457200" rtl="0" algn="l">
              <a:spcBef>
                <a:spcPts val="0"/>
              </a:spcBef>
              <a:spcAft>
                <a:spcPts val="0"/>
              </a:spcAft>
              <a:buClr>
                <a:srgbClr val="000000"/>
              </a:buClr>
              <a:buSzPts val="1400"/>
              <a:buChar char="●"/>
            </a:pPr>
            <a:r>
              <a:rPr lang="fr-FR"/>
              <a:t>Un possible système de télémétrie ( si recrutement)</a:t>
            </a:r>
            <a:endParaRPr/>
          </a:p>
          <a:p>
            <a:pPr indent="-317500" lvl="0" marL="457200" rtl="0" algn="l">
              <a:spcBef>
                <a:spcPts val="0"/>
              </a:spcBef>
              <a:spcAft>
                <a:spcPts val="0"/>
              </a:spcAft>
              <a:buClr>
                <a:srgbClr val="000000"/>
              </a:buClr>
              <a:buSzPts val="1400"/>
              <a:buChar char="●"/>
            </a:pPr>
            <a:r>
              <a:rPr lang="fr-FR"/>
              <a:t>Un volant équipé </a:t>
            </a:r>
            <a:endParaRPr/>
          </a:p>
          <a:p>
            <a:pPr indent="0" lvl="0" marL="0" rtl="0" algn="l">
              <a:spcBef>
                <a:spcPts val="0"/>
              </a:spcBef>
              <a:spcAft>
                <a:spcPts val="0"/>
              </a:spcAft>
              <a:buNone/>
            </a:pPr>
            <a:r>
              <a:t/>
            </a:r>
            <a:endParaRPr/>
          </a:p>
          <a:p>
            <a:pPr indent="0" lvl="0" marL="0" rtl="0" algn="l">
              <a:spcBef>
                <a:spcPts val="560"/>
              </a:spcBef>
              <a:spcAft>
                <a:spcPts val="0"/>
              </a:spcAft>
              <a:buNone/>
            </a:pPr>
            <a:r>
              <a:t/>
            </a:r>
            <a:endParaRPr/>
          </a:p>
        </p:txBody>
      </p:sp>
      <p:sp>
        <p:nvSpPr>
          <p:cNvPr id="255" name="Google Shape;255;p28"/>
          <p:cNvSpPr txBox="1"/>
          <p:nvPr>
            <p:ph idx="12" type="sldNum"/>
          </p:nvPr>
        </p:nvSpPr>
        <p:spPr>
          <a:xfrm>
            <a:off x="8172400" y="6237312"/>
            <a:ext cx="936000" cy="437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
        <p:nvSpPr>
          <p:cNvPr id="256" name="Google Shape;256;p28"/>
          <p:cNvSpPr txBox="1"/>
          <p:nvPr>
            <p:ph type="title"/>
          </p:nvPr>
        </p:nvSpPr>
        <p:spPr>
          <a:xfrm>
            <a:off x="0" y="26289"/>
            <a:ext cx="9144000" cy="882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FR"/>
              <a:t>Objectifs département Electronique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29"/>
          <p:cNvSpPr txBox="1"/>
          <p:nvPr>
            <p:ph idx="1" type="body"/>
          </p:nvPr>
        </p:nvSpPr>
        <p:spPr>
          <a:xfrm>
            <a:off x="251520" y="1124744"/>
            <a:ext cx="8640900" cy="460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FR"/>
              <a:t>Ce qu’on garde : </a:t>
            </a:r>
            <a:endParaRPr/>
          </a:p>
          <a:p>
            <a:pPr indent="-317500" lvl="0" marL="457200" rtl="0" algn="l">
              <a:spcBef>
                <a:spcPts val="0"/>
              </a:spcBef>
              <a:spcAft>
                <a:spcPts val="0"/>
              </a:spcAft>
              <a:buClr>
                <a:srgbClr val="000000"/>
              </a:buClr>
              <a:buSzPts val="1400"/>
              <a:buChar char="●"/>
            </a:pPr>
            <a:r>
              <a:rPr lang="fr-FR"/>
              <a:t>Pas de changement Moteur</a:t>
            </a:r>
            <a:endParaRPr/>
          </a:p>
          <a:p>
            <a:pPr indent="-317500" lvl="0" marL="457200" rtl="0" algn="l">
              <a:spcBef>
                <a:spcPts val="0"/>
              </a:spcBef>
              <a:spcAft>
                <a:spcPts val="0"/>
              </a:spcAft>
              <a:buClr>
                <a:srgbClr val="000000"/>
              </a:buClr>
              <a:buSzPts val="1400"/>
              <a:buChar char="●"/>
            </a:pPr>
            <a:r>
              <a:rPr lang="fr-FR"/>
              <a:t>Refroidissement</a:t>
            </a:r>
            <a:endParaRPr/>
          </a:p>
          <a:p>
            <a:pPr indent="-317500" lvl="0" marL="457200" rtl="0" algn="l">
              <a:spcBef>
                <a:spcPts val="0"/>
              </a:spcBef>
              <a:spcAft>
                <a:spcPts val="0"/>
              </a:spcAft>
              <a:buClr>
                <a:srgbClr val="000000"/>
              </a:buClr>
              <a:buSzPts val="1400"/>
              <a:buChar char="●"/>
            </a:pPr>
            <a:r>
              <a:rPr lang="fr-FR"/>
              <a:t>Transmission secondaire</a:t>
            </a:r>
            <a:endParaRPr/>
          </a:p>
          <a:p>
            <a:pPr indent="0" lvl="0" marL="0" rtl="0" algn="l">
              <a:spcBef>
                <a:spcPts val="0"/>
              </a:spcBef>
              <a:spcAft>
                <a:spcPts val="0"/>
              </a:spcAft>
              <a:buNone/>
            </a:pPr>
            <a:r>
              <a:t/>
            </a:r>
            <a:endParaRPr/>
          </a:p>
          <a:p>
            <a:pPr indent="0" lvl="0" marL="0" rtl="0" algn="l">
              <a:spcBef>
                <a:spcPts val="0"/>
              </a:spcBef>
              <a:spcAft>
                <a:spcPts val="0"/>
              </a:spcAft>
              <a:buNone/>
            </a:pPr>
            <a:r>
              <a:rPr lang="fr-FR"/>
              <a:t>Ce qu’on ajoute :</a:t>
            </a:r>
            <a:endParaRPr/>
          </a:p>
          <a:p>
            <a:pPr indent="-317500" lvl="0" marL="457200" rtl="0" algn="l">
              <a:spcBef>
                <a:spcPts val="0"/>
              </a:spcBef>
              <a:spcAft>
                <a:spcPts val="0"/>
              </a:spcAft>
              <a:buClr>
                <a:srgbClr val="000000"/>
              </a:buClr>
              <a:buSzPts val="1400"/>
              <a:buChar char="●"/>
            </a:pPr>
            <a:r>
              <a:rPr lang="fr-FR"/>
              <a:t>Changement de l’échappement</a:t>
            </a:r>
            <a:endParaRPr/>
          </a:p>
          <a:p>
            <a:pPr indent="-317500" lvl="0" marL="457200" rtl="0" algn="l">
              <a:spcBef>
                <a:spcPts val="0"/>
              </a:spcBef>
              <a:spcAft>
                <a:spcPts val="0"/>
              </a:spcAft>
              <a:buClr>
                <a:srgbClr val="000000"/>
              </a:buClr>
              <a:buSzPts val="1400"/>
              <a:buChar char="●"/>
            </a:pPr>
            <a:r>
              <a:rPr lang="fr-FR"/>
              <a:t>Optimisation de l’admission</a:t>
            </a:r>
            <a:endParaRPr/>
          </a:p>
          <a:p>
            <a:pPr indent="-317500" lvl="0" marL="457200" rtl="0" algn="l">
              <a:spcBef>
                <a:spcPts val="0"/>
              </a:spcBef>
              <a:spcAft>
                <a:spcPts val="0"/>
              </a:spcAft>
              <a:buClr>
                <a:srgbClr val="000000"/>
              </a:buClr>
              <a:buSzPts val="1400"/>
              <a:buChar char="●"/>
            </a:pPr>
            <a:r>
              <a:rPr lang="fr-FR"/>
              <a:t>Changement du réservoir d’essence</a:t>
            </a:r>
            <a:endParaRPr/>
          </a:p>
          <a:p>
            <a:pPr indent="0" lvl="0" marL="0" rtl="0" algn="l">
              <a:spcBef>
                <a:spcPts val="0"/>
              </a:spcBef>
              <a:spcAft>
                <a:spcPts val="0"/>
              </a:spcAft>
              <a:buNone/>
            </a:pPr>
            <a:r>
              <a:t/>
            </a:r>
            <a:endParaRPr/>
          </a:p>
          <a:p>
            <a:pPr indent="0" lvl="0" marL="0" rtl="0" algn="l">
              <a:spcBef>
                <a:spcPts val="560"/>
              </a:spcBef>
              <a:spcAft>
                <a:spcPts val="0"/>
              </a:spcAft>
              <a:buNone/>
            </a:pPr>
            <a:r>
              <a:t/>
            </a:r>
            <a:endParaRPr/>
          </a:p>
        </p:txBody>
      </p:sp>
      <p:sp>
        <p:nvSpPr>
          <p:cNvPr id="263" name="Google Shape;263;p29"/>
          <p:cNvSpPr txBox="1"/>
          <p:nvPr>
            <p:ph idx="12" type="sldNum"/>
          </p:nvPr>
        </p:nvSpPr>
        <p:spPr>
          <a:xfrm>
            <a:off x="8172400" y="6237312"/>
            <a:ext cx="936000" cy="437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
        <p:nvSpPr>
          <p:cNvPr id="264" name="Google Shape;264;p29"/>
          <p:cNvSpPr txBox="1"/>
          <p:nvPr>
            <p:ph type="title"/>
          </p:nvPr>
        </p:nvSpPr>
        <p:spPr>
          <a:xfrm>
            <a:off x="0" y="26289"/>
            <a:ext cx="9144000" cy="882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FR"/>
              <a:t>Objectifs Département Motorisation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30"/>
          <p:cNvSpPr txBox="1"/>
          <p:nvPr>
            <p:ph idx="1" type="body"/>
          </p:nvPr>
        </p:nvSpPr>
        <p:spPr>
          <a:xfrm>
            <a:off x="251520" y="1124744"/>
            <a:ext cx="8640900" cy="4896600"/>
          </a:xfrm>
          <a:prstGeom prst="rect">
            <a:avLst/>
          </a:prstGeom>
          <a:noFill/>
          <a:ln>
            <a:noFill/>
          </a:ln>
        </p:spPr>
        <p:txBody>
          <a:bodyPr anchorCtr="0" anchor="t" bIns="45700" lIns="91425" spcFirstLastPara="1" rIns="91425" wrap="square" tIns="45700">
            <a:noAutofit/>
          </a:bodyPr>
          <a:lstStyle/>
          <a:p>
            <a:pPr indent="-514350" lvl="0" marL="571500" marR="0" rtl="0" algn="l">
              <a:spcBef>
                <a:spcPts val="0"/>
              </a:spcBef>
              <a:spcAft>
                <a:spcPts val="0"/>
              </a:spcAft>
              <a:buClr>
                <a:srgbClr val="949494"/>
              </a:buClr>
              <a:buSzPts val="2800"/>
              <a:buFont typeface="Arial"/>
              <a:buAutoNum type="arabicPeriod"/>
            </a:pPr>
            <a:r>
              <a:rPr lang="fr-FR">
                <a:solidFill>
                  <a:srgbClr val="949494"/>
                </a:solidFill>
              </a:rPr>
              <a:t>Présentation du Projet : Véhicule Optimus</a:t>
            </a:r>
            <a:endParaRPr>
              <a:solidFill>
                <a:srgbClr val="949494"/>
              </a:solidFill>
            </a:endParaRPr>
          </a:p>
          <a:p>
            <a:pPr indent="-457200" lvl="0" marL="514350" marR="0" rtl="0" algn="l">
              <a:spcBef>
                <a:spcPts val="560"/>
              </a:spcBef>
              <a:spcAft>
                <a:spcPts val="0"/>
              </a:spcAft>
              <a:buClr>
                <a:srgbClr val="949494"/>
              </a:buClr>
              <a:buSzPts val="2800"/>
              <a:buFont typeface="Arial"/>
              <a:buAutoNum type="arabicPeriod"/>
            </a:pPr>
            <a:r>
              <a:rPr lang="fr-FR">
                <a:solidFill>
                  <a:srgbClr val="949494"/>
                </a:solidFill>
              </a:rPr>
              <a:t>Retour d’expérience de la saison passée</a:t>
            </a:r>
            <a:endParaRPr>
              <a:solidFill>
                <a:srgbClr val="949494"/>
              </a:solidFill>
            </a:endParaRPr>
          </a:p>
          <a:p>
            <a:pPr indent="-457200" lvl="0" marL="514350" marR="0" rtl="0" algn="l">
              <a:spcBef>
                <a:spcPts val="560"/>
              </a:spcBef>
              <a:spcAft>
                <a:spcPts val="0"/>
              </a:spcAft>
              <a:buClr>
                <a:srgbClr val="949494"/>
              </a:buClr>
              <a:buSzPts val="2800"/>
              <a:buFont typeface="Arial"/>
              <a:buAutoNum type="arabicPeriod"/>
            </a:pPr>
            <a:r>
              <a:rPr lang="fr-FR">
                <a:solidFill>
                  <a:srgbClr val="949494"/>
                </a:solidFill>
              </a:rPr>
              <a:t>Présentation de la Direction Véhicule </a:t>
            </a:r>
            <a:endParaRPr>
              <a:solidFill>
                <a:srgbClr val="949494"/>
              </a:solidFill>
            </a:endParaRPr>
          </a:p>
          <a:p>
            <a:pPr indent="-457200" lvl="0" marL="514350" marR="0" rtl="0" algn="l">
              <a:spcBef>
                <a:spcPts val="560"/>
              </a:spcBef>
              <a:spcAft>
                <a:spcPts val="0"/>
              </a:spcAft>
              <a:buClr>
                <a:srgbClr val="949494"/>
              </a:buClr>
              <a:buSzPts val="2800"/>
              <a:buFont typeface="Arial"/>
              <a:buAutoNum type="arabicPeriod"/>
            </a:pPr>
            <a:r>
              <a:rPr lang="fr-FR">
                <a:solidFill>
                  <a:srgbClr val="949494"/>
                </a:solidFill>
              </a:rPr>
              <a:t>Présentation des Départements</a:t>
            </a:r>
            <a:endParaRPr>
              <a:solidFill>
                <a:srgbClr val="949494"/>
              </a:solidFill>
            </a:endParaRPr>
          </a:p>
          <a:p>
            <a:pPr indent="-457200" lvl="0" marL="514350" marR="0" rtl="0" algn="l">
              <a:spcBef>
                <a:spcPts val="560"/>
              </a:spcBef>
              <a:spcAft>
                <a:spcPts val="0"/>
              </a:spcAft>
              <a:buClr>
                <a:schemeClr val="accent1"/>
              </a:buClr>
              <a:buSzPts val="2800"/>
              <a:buFont typeface="Arial"/>
              <a:buAutoNum type="arabicPeriod"/>
            </a:pPr>
            <a:r>
              <a:rPr lang="fr-FR">
                <a:solidFill>
                  <a:schemeClr val="accent1"/>
                </a:solidFill>
              </a:rPr>
              <a:t>Proposition de jalonnement des TOP </a:t>
            </a:r>
            <a:endParaRPr>
              <a:solidFill>
                <a:schemeClr val="accent1"/>
              </a:solidFill>
            </a:endParaRPr>
          </a:p>
          <a:p>
            <a:pPr indent="-457200" lvl="0" marL="514350" marR="0" rtl="0" algn="l">
              <a:spcBef>
                <a:spcPts val="560"/>
              </a:spcBef>
              <a:spcAft>
                <a:spcPts val="0"/>
              </a:spcAft>
              <a:buClr>
                <a:srgbClr val="949494"/>
              </a:buClr>
              <a:buSzPts val="2800"/>
              <a:buFont typeface="Arial"/>
              <a:buAutoNum type="arabicPeriod"/>
            </a:pPr>
            <a:r>
              <a:rPr lang="fr-FR">
                <a:solidFill>
                  <a:srgbClr val="949494"/>
                </a:solidFill>
              </a:rPr>
              <a:t>Présentation du budget prévisionnel ISYRUN</a:t>
            </a:r>
            <a:endParaRPr>
              <a:solidFill>
                <a:srgbClr val="949494"/>
              </a:solidFill>
            </a:endParaRPr>
          </a:p>
          <a:p>
            <a:pPr indent="-457200" lvl="0" marL="514350" marR="0" rtl="0" algn="l">
              <a:spcBef>
                <a:spcPts val="560"/>
              </a:spcBef>
              <a:spcAft>
                <a:spcPts val="0"/>
              </a:spcAft>
              <a:buClr>
                <a:srgbClr val="949494"/>
              </a:buClr>
              <a:buSzPts val="2800"/>
              <a:buFont typeface="Arial"/>
              <a:buAutoNum type="arabicPeriod"/>
            </a:pPr>
            <a:r>
              <a:rPr lang="fr-FR">
                <a:solidFill>
                  <a:srgbClr val="949494"/>
                </a:solidFill>
              </a:rPr>
              <a:t>Conclusion </a:t>
            </a:r>
            <a:br>
              <a:rPr lang="fr-FR">
                <a:solidFill>
                  <a:srgbClr val="949494"/>
                </a:solidFill>
              </a:rPr>
            </a:br>
            <a:endParaRPr/>
          </a:p>
          <a:p>
            <a:pPr indent="-279400" lvl="0" marL="514350" marR="0" rtl="0" algn="l">
              <a:spcBef>
                <a:spcPts val="560"/>
              </a:spcBef>
              <a:spcAft>
                <a:spcPts val="0"/>
              </a:spcAft>
              <a:buClr>
                <a:schemeClr val="dk1"/>
              </a:buClr>
              <a:buSzPts val="2800"/>
              <a:buFont typeface="Arial"/>
              <a:buNone/>
            </a:pPr>
            <a:r>
              <a:t/>
            </a:r>
            <a:endParaRPr b="1" i="0" sz="2800" u="none" cap="none" strike="noStrike">
              <a:solidFill>
                <a:schemeClr val="dk1"/>
              </a:solidFill>
              <a:latin typeface="Corbel"/>
              <a:ea typeface="Corbel"/>
              <a:cs typeface="Corbel"/>
              <a:sym typeface="Corbel"/>
            </a:endParaRPr>
          </a:p>
          <a:p>
            <a:pPr indent="-304800" lvl="1" marL="914400" marR="0" rtl="0" algn="l">
              <a:spcBef>
                <a:spcPts val="480"/>
              </a:spcBef>
              <a:spcAft>
                <a:spcPts val="0"/>
              </a:spcAft>
              <a:buClr>
                <a:srgbClr val="424242"/>
              </a:buClr>
              <a:buSzPts val="2400"/>
              <a:buFont typeface="Arial"/>
              <a:buNone/>
            </a:pPr>
            <a:r>
              <a:t/>
            </a:r>
            <a:endParaRPr b="0" i="0" sz="2400" u="none" cap="none" strike="noStrike">
              <a:solidFill>
                <a:srgbClr val="424242"/>
              </a:solidFill>
              <a:latin typeface="Corbel"/>
              <a:ea typeface="Corbel"/>
              <a:cs typeface="Corbel"/>
              <a:sym typeface="Corbel"/>
            </a:endParaRPr>
          </a:p>
          <a:p>
            <a:pPr indent="-342900" lvl="3" marL="1771650" marR="0" rtl="0" algn="l">
              <a:spcBef>
                <a:spcPts val="360"/>
              </a:spcBef>
              <a:spcAft>
                <a:spcPts val="0"/>
              </a:spcAft>
              <a:buClr>
                <a:srgbClr val="424242"/>
              </a:buClr>
              <a:buSzPts val="1800"/>
              <a:buFont typeface="Arial"/>
              <a:buNone/>
            </a:pPr>
            <a:r>
              <a:t/>
            </a:r>
            <a:endParaRPr b="0" i="0" sz="1800" u="none" cap="none" strike="noStrike">
              <a:solidFill>
                <a:srgbClr val="424242"/>
              </a:solidFill>
              <a:latin typeface="Corbel"/>
              <a:ea typeface="Corbel"/>
              <a:cs typeface="Corbel"/>
              <a:sym typeface="Corbel"/>
            </a:endParaRPr>
          </a:p>
        </p:txBody>
      </p:sp>
      <p:sp>
        <p:nvSpPr>
          <p:cNvPr id="270" name="Google Shape;270;p30"/>
          <p:cNvSpPr txBox="1"/>
          <p:nvPr>
            <p:ph idx="10" type="dt"/>
          </p:nvPr>
        </p:nvSpPr>
        <p:spPr>
          <a:xfrm>
            <a:off x="9456" y="6339098"/>
            <a:ext cx="8469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fr-FR"/>
              <a:t>04</a:t>
            </a:r>
            <a:r>
              <a:rPr b="0" i="0" lang="fr-FR" sz="1000" u="none" cap="none" strike="noStrike">
                <a:solidFill>
                  <a:srgbClr val="FF0000"/>
                </a:solidFill>
                <a:latin typeface="Corbel"/>
                <a:ea typeface="Corbel"/>
                <a:cs typeface="Corbel"/>
                <a:sym typeface="Corbel"/>
              </a:rPr>
              <a:t>/0</a:t>
            </a:r>
            <a:r>
              <a:rPr lang="fr-FR"/>
              <a:t>4</a:t>
            </a:r>
            <a:r>
              <a:rPr b="0" i="0" lang="fr-FR" sz="1000" u="none" cap="none" strike="noStrike">
                <a:solidFill>
                  <a:srgbClr val="FF0000"/>
                </a:solidFill>
                <a:latin typeface="Corbel"/>
                <a:ea typeface="Corbel"/>
                <a:cs typeface="Corbel"/>
                <a:sym typeface="Corbel"/>
              </a:rPr>
              <a:t>/201</a:t>
            </a:r>
            <a:r>
              <a:rPr lang="fr-FR"/>
              <a:t>8</a:t>
            </a:r>
            <a:endParaRPr b="0" i="0" sz="1000" u="none" cap="none" strike="noStrike">
              <a:solidFill>
                <a:srgbClr val="FF0000"/>
              </a:solidFill>
              <a:latin typeface="Corbel"/>
              <a:ea typeface="Corbel"/>
              <a:cs typeface="Corbel"/>
              <a:sym typeface="Corbel"/>
            </a:endParaRPr>
          </a:p>
        </p:txBody>
      </p:sp>
      <p:sp>
        <p:nvSpPr>
          <p:cNvPr id="271" name="Google Shape;271;p30"/>
          <p:cNvSpPr txBox="1"/>
          <p:nvPr>
            <p:ph idx="12" type="sldNum"/>
          </p:nvPr>
        </p:nvSpPr>
        <p:spPr>
          <a:xfrm>
            <a:off x="8172400" y="6237312"/>
            <a:ext cx="936000" cy="437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1" i="0" lang="fr-FR" sz="1200" u="none" cap="none" strike="noStrike">
                <a:solidFill>
                  <a:srgbClr val="FF0000"/>
                </a:solidFill>
                <a:latin typeface="Calibri"/>
                <a:ea typeface="Calibri"/>
                <a:cs typeface="Calibri"/>
                <a:sym typeface="Calibri"/>
              </a:rPr>
              <a:t>‹#›</a:t>
            </a:fld>
            <a:endParaRPr b="1" i="0" sz="1200" u="none" cap="none" strike="noStrike">
              <a:solidFill>
                <a:srgbClr val="FF0000"/>
              </a:solidFill>
              <a:latin typeface="Calibri"/>
              <a:ea typeface="Calibri"/>
              <a:cs typeface="Calibri"/>
              <a:sym typeface="Calibri"/>
            </a:endParaRPr>
          </a:p>
        </p:txBody>
      </p:sp>
      <p:sp>
        <p:nvSpPr>
          <p:cNvPr id="272" name="Google Shape;272;p30"/>
          <p:cNvSpPr txBox="1"/>
          <p:nvPr>
            <p:ph type="title"/>
          </p:nvPr>
        </p:nvSpPr>
        <p:spPr>
          <a:xfrm>
            <a:off x="0" y="26289"/>
            <a:ext cx="9144000" cy="8823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B10404"/>
              </a:buClr>
              <a:buSzPts val="2800"/>
              <a:buFont typeface="Corbel"/>
              <a:buNone/>
            </a:pPr>
            <a:r>
              <a:rPr b="1" i="0" lang="fr-FR" sz="2800" u="none" cap="none" strike="noStrike">
                <a:solidFill>
                  <a:srgbClr val="B10404"/>
                </a:solidFill>
                <a:latin typeface="Corbel"/>
                <a:ea typeface="Corbel"/>
                <a:cs typeface="Corbel"/>
                <a:sym typeface="Corbel"/>
              </a:rPr>
              <a:t>Sommaire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31"/>
          <p:cNvSpPr txBox="1"/>
          <p:nvPr>
            <p:ph idx="10" type="dt"/>
          </p:nvPr>
        </p:nvSpPr>
        <p:spPr>
          <a:xfrm>
            <a:off x="9456" y="6339098"/>
            <a:ext cx="847006"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fr-FR"/>
              <a:t>04</a:t>
            </a:r>
            <a:r>
              <a:rPr b="0" i="0" lang="fr-FR" sz="1000" u="none" cap="none" strike="noStrike">
                <a:solidFill>
                  <a:srgbClr val="FF0000"/>
                </a:solidFill>
                <a:latin typeface="Corbel"/>
                <a:ea typeface="Corbel"/>
                <a:cs typeface="Corbel"/>
                <a:sym typeface="Corbel"/>
              </a:rPr>
              <a:t>/0</a:t>
            </a:r>
            <a:r>
              <a:rPr lang="fr-FR"/>
              <a:t>4</a:t>
            </a:r>
            <a:r>
              <a:rPr b="0" i="0" lang="fr-FR" sz="1000" u="none" cap="none" strike="noStrike">
                <a:solidFill>
                  <a:srgbClr val="FF0000"/>
                </a:solidFill>
                <a:latin typeface="Corbel"/>
                <a:ea typeface="Corbel"/>
                <a:cs typeface="Corbel"/>
                <a:sym typeface="Corbel"/>
              </a:rPr>
              <a:t>/201</a:t>
            </a:r>
            <a:r>
              <a:rPr lang="fr-FR"/>
              <a:t>8</a:t>
            </a:r>
            <a:endParaRPr b="0" i="0" sz="1000" u="none" cap="none" strike="noStrike">
              <a:solidFill>
                <a:srgbClr val="FF0000"/>
              </a:solidFill>
              <a:latin typeface="Corbel"/>
              <a:ea typeface="Corbel"/>
              <a:cs typeface="Corbel"/>
              <a:sym typeface="Corbel"/>
            </a:endParaRPr>
          </a:p>
        </p:txBody>
      </p:sp>
      <p:sp>
        <p:nvSpPr>
          <p:cNvPr id="278" name="Google Shape;278;p31"/>
          <p:cNvSpPr txBox="1"/>
          <p:nvPr>
            <p:ph idx="12" type="sldNum"/>
          </p:nvPr>
        </p:nvSpPr>
        <p:spPr>
          <a:xfrm>
            <a:off x="8172400" y="6237312"/>
            <a:ext cx="936104" cy="437133"/>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1" i="0" lang="fr-FR" sz="1200" u="none" cap="none" strike="noStrike">
                <a:solidFill>
                  <a:srgbClr val="FF0000"/>
                </a:solidFill>
                <a:latin typeface="Calibri"/>
                <a:ea typeface="Calibri"/>
                <a:cs typeface="Calibri"/>
                <a:sym typeface="Calibri"/>
              </a:rPr>
              <a:t>‹#›</a:t>
            </a:fld>
            <a:endParaRPr b="1" i="0" sz="1200" u="none" cap="none" strike="noStrike">
              <a:solidFill>
                <a:srgbClr val="FF0000"/>
              </a:solidFill>
              <a:latin typeface="Calibri"/>
              <a:ea typeface="Calibri"/>
              <a:cs typeface="Calibri"/>
              <a:sym typeface="Calibri"/>
            </a:endParaRPr>
          </a:p>
        </p:txBody>
      </p:sp>
      <p:sp>
        <p:nvSpPr>
          <p:cNvPr id="279" name="Google Shape;279;p31"/>
          <p:cNvSpPr txBox="1"/>
          <p:nvPr>
            <p:ph type="title"/>
          </p:nvPr>
        </p:nvSpPr>
        <p:spPr>
          <a:xfrm>
            <a:off x="0" y="26289"/>
            <a:ext cx="9144000" cy="88243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B10404"/>
              </a:buClr>
              <a:buSzPts val="2800"/>
              <a:buFont typeface="Corbel"/>
              <a:buNone/>
            </a:pPr>
            <a:r>
              <a:rPr lang="fr-FR"/>
              <a:t>Dates Prévisionnelles des TOPs (Conforme PO-07-002)</a:t>
            </a:r>
            <a:endParaRPr/>
          </a:p>
        </p:txBody>
      </p:sp>
      <p:grpSp>
        <p:nvGrpSpPr>
          <p:cNvPr id="280" name="Google Shape;280;p31"/>
          <p:cNvGrpSpPr/>
          <p:nvPr/>
        </p:nvGrpSpPr>
        <p:grpSpPr>
          <a:xfrm>
            <a:off x="4270148" y="1393177"/>
            <a:ext cx="2283079" cy="1576453"/>
            <a:chOff x="4524623" y="2010200"/>
            <a:chExt cx="2283079" cy="1576453"/>
          </a:xfrm>
        </p:grpSpPr>
        <p:sp>
          <p:nvSpPr>
            <p:cNvPr id="281" name="Google Shape;281;p31"/>
            <p:cNvSpPr/>
            <p:nvPr/>
          </p:nvSpPr>
          <p:spPr>
            <a:xfrm>
              <a:off x="4849302" y="3079475"/>
              <a:ext cx="1958400" cy="133500"/>
            </a:xfrm>
            <a:prstGeom prst="rect">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2" name="Google Shape;282;p31"/>
            <p:cNvGrpSpPr/>
            <p:nvPr/>
          </p:nvGrpSpPr>
          <p:grpSpPr>
            <a:xfrm>
              <a:off x="4524623" y="2010200"/>
              <a:ext cx="2253600" cy="1576453"/>
              <a:chOff x="4524623" y="2010200"/>
              <a:chExt cx="2253600" cy="1576453"/>
            </a:xfrm>
          </p:grpSpPr>
          <p:grpSp>
            <p:nvGrpSpPr>
              <p:cNvPr id="283" name="Google Shape;283;p31"/>
              <p:cNvGrpSpPr/>
              <p:nvPr/>
            </p:nvGrpSpPr>
            <p:grpSpPr>
              <a:xfrm>
                <a:off x="4808316" y="2800065"/>
                <a:ext cx="92400" cy="411825"/>
                <a:chOff x="845575" y="2563700"/>
                <a:chExt cx="92400" cy="411825"/>
              </a:xfrm>
            </p:grpSpPr>
            <p:cxnSp>
              <p:nvCxnSpPr>
                <p:cNvPr id="284" name="Google Shape;284;p31"/>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285" name="Google Shape;285;p31"/>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6" name="Google Shape;286;p31"/>
              <p:cNvSpPr txBox="1"/>
              <p:nvPr/>
            </p:nvSpPr>
            <p:spPr>
              <a:xfrm>
                <a:off x="4526679" y="3215253"/>
                <a:ext cx="6927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fr-FR" sz="1200">
                    <a:latin typeface="Roboto"/>
                    <a:ea typeface="Roboto"/>
                    <a:cs typeface="Roboto"/>
                    <a:sym typeface="Roboto"/>
                  </a:rPr>
                  <a:t>6 Juin 2018</a:t>
                </a:r>
                <a:endParaRPr b="1" sz="1200">
                  <a:latin typeface="Roboto"/>
                  <a:ea typeface="Roboto"/>
                  <a:cs typeface="Roboto"/>
                  <a:sym typeface="Roboto"/>
                </a:endParaRPr>
              </a:p>
            </p:txBody>
          </p:sp>
          <p:sp>
            <p:nvSpPr>
              <p:cNvPr id="287" name="Google Shape;287;p31"/>
              <p:cNvSpPr txBox="1"/>
              <p:nvPr/>
            </p:nvSpPr>
            <p:spPr>
              <a:xfrm>
                <a:off x="4524623" y="2010200"/>
                <a:ext cx="22536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FR" sz="1200">
                    <a:latin typeface="Roboto"/>
                    <a:ea typeface="Roboto"/>
                    <a:cs typeface="Roboto"/>
                    <a:sym typeface="Roboto"/>
                  </a:rPr>
                  <a:t>TOP Pré-Dim (SF)</a:t>
                </a:r>
                <a:endParaRPr b="1" sz="1200">
                  <a:latin typeface="Roboto"/>
                  <a:ea typeface="Roboto"/>
                  <a:cs typeface="Roboto"/>
                  <a:sym typeface="Roboto"/>
                </a:endParaRPr>
              </a:p>
              <a:p>
                <a:pPr indent="0" lvl="0" marL="0" rtl="0" algn="l">
                  <a:spcBef>
                    <a:spcPts val="0"/>
                  </a:spcBef>
                  <a:spcAft>
                    <a:spcPts val="0"/>
                  </a:spcAft>
                  <a:buNone/>
                </a:pPr>
                <a:r>
                  <a:t/>
                </a:r>
                <a:endParaRPr b="1" sz="800">
                  <a:latin typeface="Roboto"/>
                  <a:ea typeface="Roboto"/>
                  <a:cs typeface="Roboto"/>
                  <a:sym typeface="Roboto"/>
                </a:endParaRPr>
              </a:p>
              <a:p>
                <a:pPr indent="0" lvl="0" marL="0" rtl="0" algn="l">
                  <a:spcBef>
                    <a:spcPts val="0"/>
                  </a:spcBef>
                  <a:spcAft>
                    <a:spcPts val="1600"/>
                  </a:spcAft>
                  <a:buNone/>
                </a:pPr>
                <a:r>
                  <a:rPr lang="fr-FR" sz="800">
                    <a:latin typeface="Roboto"/>
                    <a:ea typeface="Roboto"/>
                    <a:cs typeface="Roboto"/>
                    <a:sym typeface="Roboto"/>
                  </a:rPr>
                  <a:t>Validation des premiers maquettes autorisant l’engagement des ressources logicielles de validation numérique</a:t>
                </a:r>
                <a:endParaRPr b="1" sz="800">
                  <a:latin typeface="Roboto"/>
                  <a:ea typeface="Roboto"/>
                  <a:cs typeface="Roboto"/>
                  <a:sym typeface="Roboto"/>
                </a:endParaRPr>
              </a:p>
            </p:txBody>
          </p:sp>
        </p:grpSp>
      </p:grpSp>
      <p:grpSp>
        <p:nvGrpSpPr>
          <p:cNvPr id="288" name="Google Shape;288;p31"/>
          <p:cNvGrpSpPr/>
          <p:nvPr/>
        </p:nvGrpSpPr>
        <p:grpSpPr>
          <a:xfrm>
            <a:off x="6178860" y="1905123"/>
            <a:ext cx="2723615" cy="1839904"/>
            <a:chOff x="6433335" y="2522146"/>
            <a:chExt cx="2723615" cy="1839904"/>
          </a:xfrm>
        </p:grpSpPr>
        <p:sp>
          <p:nvSpPr>
            <p:cNvPr id="289" name="Google Shape;289;p31"/>
            <p:cNvSpPr/>
            <p:nvPr/>
          </p:nvSpPr>
          <p:spPr>
            <a:xfrm>
              <a:off x="6807650" y="3079475"/>
              <a:ext cx="2349300" cy="133500"/>
            </a:xfrm>
            <a:prstGeom prst="rect">
              <a:avLst/>
            </a:prstGeom>
            <a:solidFill>
              <a:srgbClr val="085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0" name="Google Shape;290;p31"/>
            <p:cNvGrpSpPr/>
            <p:nvPr/>
          </p:nvGrpSpPr>
          <p:grpSpPr>
            <a:xfrm>
              <a:off x="6433335" y="2522146"/>
              <a:ext cx="2420838" cy="1839904"/>
              <a:chOff x="6433335" y="2522146"/>
              <a:chExt cx="2420838" cy="1839904"/>
            </a:xfrm>
          </p:grpSpPr>
          <p:grpSp>
            <p:nvGrpSpPr>
              <p:cNvPr id="291" name="Google Shape;291;p31"/>
              <p:cNvGrpSpPr/>
              <p:nvPr/>
            </p:nvGrpSpPr>
            <p:grpSpPr>
              <a:xfrm rot="10800000">
                <a:off x="6760035" y="3079467"/>
                <a:ext cx="92400" cy="411825"/>
                <a:chOff x="2070100" y="2563700"/>
                <a:chExt cx="92400" cy="411825"/>
              </a:xfrm>
            </p:grpSpPr>
            <p:cxnSp>
              <p:nvCxnSpPr>
                <p:cNvPr id="292" name="Google Shape;292;p31"/>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293" name="Google Shape;293;p31"/>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4" name="Google Shape;294;p31"/>
              <p:cNvSpPr txBox="1"/>
              <p:nvPr/>
            </p:nvSpPr>
            <p:spPr>
              <a:xfrm>
                <a:off x="6433335" y="2522146"/>
                <a:ext cx="7458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fr-FR" sz="1200">
                    <a:latin typeface="Roboto"/>
                    <a:ea typeface="Roboto"/>
                    <a:cs typeface="Roboto"/>
                    <a:sym typeface="Roboto"/>
                  </a:rPr>
                  <a:t>29 Juin 2018</a:t>
                </a:r>
                <a:endParaRPr b="1" sz="1200">
                  <a:latin typeface="Roboto"/>
                  <a:ea typeface="Roboto"/>
                  <a:cs typeface="Roboto"/>
                  <a:sym typeface="Roboto"/>
                </a:endParaRPr>
              </a:p>
            </p:txBody>
          </p:sp>
          <p:sp>
            <p:nvSpPr>
              <p:cNvPr id="295" name="Google Shape;295;p31"/>
              <p:cNvSpPr txBox="1"/>
              <p:nvPr/>
            </p:nvSpPr>
            <p:spPr>
              <a:xfrm>
                <a:off x="6600573" y="3418250"/>
                <a:ext cx="22536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FR" sz="1200">
                    <a:latin typeface="Roboto"/>
                    <a:ea typeface="Roboto"/>
                    <a:cs typeface="Roboto"/>
                    <a:sym typeface="Roboto"/>
                  </a:rPr>
                  <a:t>TOP Appro</a:t>
                </a:r>
                <a:endParaRPr b="1" sz="1200">
                  <a:latin typeface="Roboto"/>
                  <a:ea typeface="Roboto"/>
                  <a:cs typeface="Roboto"/>
                  <a:sym typeface="Roboto"/>
                </a:endParaRPr>
              </a:p>
              <a:p>
                <a:pPr indent="0" lvl="0" marL="0" rtl="0" algn="l">
                  <a:spcBef>
                    <a:spcPts val="0"/>
                  </a:spcBef>
                  <a:spcAft>
                    <a:spcPts val="0"/>
                  </a:spcAft>
                  <a:buNone/>
                </a:pPr>
                <a:r>
                  <a:t/>
                </a:r>
                <a:endParaRPr b="1" sz="800">
                  <a:latin typeface="Roboto"/>
                  <a:ea typeface="Roboto"/>
                  <a:cs typeface="Roboto"/>
                  <a:sym typeface="Roboto"/>
                </a:endParaRPr>
              </a:p>
              <a:p>
                <a:pPr indent="0" lvl="0" marL="0" rtl="0" algn="l">
                  <a:spcBef>
                    <a:spcPts val="0"/>
                  </a:spcBef>
                  <a:spcAft>
                    <a:spcPts val="1600"/>
                  </a:spcAft>
                  <a:buNone/>
                </a:pPr>
                <a:r>
                  <a:rPr lang="fr-FR" sz="800">
                    <a:latin typeface="Roboto"/>
                    <a:ea typeface="Roboto"/>
                    <a:cs typeface="Roboto"/>
                    <a:sym typeface="Roboto"/>
                  </a:rPr>
                  <a:t>Présentation des validation de maquettes et lancement des premiers approvisionnements autorisant l’engagement des bons de commandes des approvisionnements matière à cycle long</a:t>
                </a:r>
                <a:endParaRPr b="1" sz="800">
                  <a:latin typeface="Roboto"/>
                  <a:ea typeface="Roboto"/>
                  <a:cs typeface="Roboto"/>
                  <a:sym typeface="Roboto"/>
                </a:endParaRPr>
              </a:p>
            </p:txBody>
          </p:sp>
        </p:grpSp>
      </p:grpSp>
      <p:grpSp>
        <p:nvGrpSpPr>
          <p:cNvPr id="296" name="Google Shape;296;p31"/>
          <p:cNvGrpSpPr/>
          <p:nvPr/>
        </p:nvGrpSpPr>
        <p:grpSpPr>
          <a:xfrm>
            <a:off x="241516" y="1316975"/>
            <a:ext cx="2395009" cy="1652665"/>
            <a:chOff x="495991" y="1933998"/>
            <a:chExt cx="2395009" cy="1652665"/>
          </a:xfrm>
        </p:grpSpPr>
        <p:sp>
          <p:nvSpPr>
            <p:cNvPr id="297" name="Google Shape;297;p31"/>
            <p:cNvSpPr/>
            <p:nvPr/>
          </p:nvSpPr>
          <p:spPr>
            <a:xfrm>
              <a:off x="932600" y="3079475"/>
              <a:ext cx="1958400" cy="133500"/>
            </a:xfrm>
            <a:prstGeom prst="rect">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 name="Google Shape;298;p31"/>
            <p:cNvGrpSpPr/>
            <p:nvPr/>
          </p:nvGrpSpPr>
          <p:grpSpPr>
            <a:xfrm>
              <a:off x="495991" y="1933998"/>
              <a:ext cx="2026335" cy="1652665"/>
              <a:chOff x="495991" y="1933998"/>
              <a:chExt cx="2026335" cy="1652665"/>
            </a:xfrm>
          </p:grpSpPr>
          <p:sp>
            <p:nvSpPr>
              <p:cNvPr id="299" name="Google Shape;299;p31"/>
              <p:cNvSpPr txBox="1"/>
              <p:nvPr/>
            </p:nvSpPr>
            <p:spPr>
              <a:xfrm>
                <a:off x="495991" y="3215263"/>
                <a:ext cx="8712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fr-FR" sz="1200">
                    <a:latin typeface="Roboto"/>
                    <a:ea typeface="Roboto"/>
                    <a:cs typeface="Roboto"/>
                    <a:sym typeface="Roboto"/>
                  </a:rPr>
                  <a:t>4 Avril 2018</a:t>
                </a:r>
                <a:endParaRPr b="1" sz="1200">
                  <a:latin typeface="Roboto"/>
                  <a:ea typeface="Roboto"/>
                  <a:cs typeface="Roboto"/>
                  <a:sym typeface="Roboto"/>
                </a:endParaRPr>
              </a:p>
            </p:txBody>
          </p:sp>
          <p:grpSp>
            <p:nvGrpSpPr>
              <p:cNvPr id="300" name="Google Shape;300;p31"/>
              <p:cNvGrpSpPr/>
              <p:nvPr/>
            </p:nvGrpSpPr>
            <p:grpSpPr>
              <a:xfrm>
                <a:off x="881025" y="2800065"/>
                <a:ext cx="92400" cy="411825"/>
                <a:chOff x="845575" y="2563700"/>
                <a:chExt cx="92400" cy="411825"/>
              </a:xfrm>
            </p:grpSpPr>
            <p:cxnSp>
              <p:nvCxnSpPr>
                <p:cNvPr id="301" name="Google Shape;301;p31"/>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302" name="Google Shape;302;p31"/>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3" name="Google Shape;303;p31"/>
              <p:cNvSpPr txBox="1"/>
              <p:nvPr/>
            </p:nvSpPr>
            <p:spPr>
              <a:xfrm>
                <a:off x="670725" y="1933998"/>
                <a:ext cx="18516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FR" sz="1200">
                    <a:latin typeface="Roboto"/>
                    <a:ea typeface="Roboto"/>
                    <a:cs typeface="Roboto"/>
                    <a:sym typeface="Roboto"/>
                  </a:rPr>
                  <a:t>TOP Projet (S)</a:t>
                </a:r>
                <a:endParaRPr b="1" sz="1200">
                  <a:latin typeface="Roboto"/>
                  <a:ea typeface="Roboto"/>
                  <a:cs typeface="Roboto"/>
                  <a:sym typeface="Roboto"/>
                </a:endParaRPr>
              </a:p>
              <a:p>
                <a:pPr indent="0" lvl="0" marL="0" rtl="0" algn="l">
                  <a:spcBef>
                    <a:spcPts val="0"/>
                  </a:spcBef>
                  <a:spcAft>
                    <a:spcPts val="0"/>
                  </a:spcAft>
                  <a:buNone/>
                </a:pPr>
                <a:r>
                  <a:t/>
                </a:r>
                <a:endParaRPr b="1" sz="1200">
                  <a:latin typeface="Roboto"/>
                  <a:ea typeface="Roboto"/>
                  <a:cs typeface="Roboto"/>
                  <a:sym typeface="Roboto"/>
                </a:endParaRPr>
              </a:p>
              <a:p>
                <a:pPr indent="0" lvl="0" marL="0" rtl="0" algn="l">
                  <a:spcBef>
                    <a:spcPts val="0"/>
                  </a:spcBef>
                  <a:spcAft>
                    <a:spcPts val="1600"/>
                  </a:spcAft>
                  <a:buNone/>
                </a:pPr>
                <a:r>
                  <a:rPr lang="fr-FR" sz="800">
                    <a:latin typeface="Roboto"/>
                    <a:ea typeface="Roboto"/>
                    <a:cs typeface="Roboto"/>
                    <a:sym typeface="Roboto"/>
                  </a:rPr>
                  <a:t>Lancement officiel du projet du nouveau véhicule autorisant les ressources humaines du projet</a:t>
                </a:r>
                <a:endParaRPr sz="800">
                  <a:latin typeface="Roboto"/>
                  <a:ea typeface="Roboto"/>
                  <a:cs typeface="Roboto"/>
                  <a:sym typeface="Roboto"/>
                </a:endParaRPr>
              </a:p>
            </p:txBody>
          </p:sp>
        </p:grpSp>
      </p:grpSp>
      <p:grpSp>
        <p:nvGrpSpPr>
          <p:cNvPr id="304" name="Google Shape;304;p31"/>
          <p:cNvGrpSpPr/>
          <p:nvPr/>
        </p:nvGrpSpPr>
        <p:grpSpPr>
          <a:xfrm>
            <a:off x="2267895" y="1905123"/>
            <a:ext cx="2326982" cy="1839904"/>
            <a:chOff x="2522370" y="2522146"/>
            <a:chExt cx="2326982" cy="1839904"/>
          </a:xfrm>
        </p:grpSpPr>
        <p:sp>
          <p:nvSpPr>
            <p:cNvPr id="305" name="Google Shape;305;p31"/>
            <p:cNvSpPr/>
            <p:nvPr/>
          </p:nvSpPr>
          <p:spPr>
            <a:xfrm>
              <a:off x="2890952" y="3079475"/>
              <a:ext cx="1958400" cy="133500"/>
            </a:xfrm>
            <a:prstGeom prst="rect">
              <a:avLst/>
            </a:prstGeom>
            <a:solidFill>
              <a:srgbClr val="085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6" name="Google Shape;306;p31"/>
            <p:cNvGrpSpPr/>
            <p:nvPr/>
          </p:nvGrpSpPr>
          <p:grpSpPr>
            <a:xfrm>
              <a:off x="2522370" y="2522146"/>
              <a:ext cx="2275980" cy="1839904"/>
              <a:chOff x="2522370" y="2522146"/>
              <a:chExt cx="2275980" cy="1839904"/>
            </a:xfrm>
          </p:grpSpPr>
          <p:sp>
            <p:nvSpPr>
              <p:cNvPr id="307" name="Google Shape;307;p31"/>
              <p:cNvSpPr txBox="1"/>
              <p:nvPr/>
            </p:nvSpPr>
            <p:spPr>
              <a:xfrm>
                <a:off x="2522370" y="2522146"/>
                <a:ext cx="7458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fr-FR" sz="1200">
                    <a:latin typeface="Roboto"/>
                    <a:ea typeface="Roboto"/>
                    <a:cs typeface="Roboto"/>
                    <a:sym typeface="Roboto"/>
                  </a:rPr>
                  <a:t>9 Mai 2018</a:t>
                </a:r>
                <a:endParaRPr b="1" sz="1200">
                  <a:latin typeface="Roboto"/>
                  <a:ea typeface="Roboto"/>
                  <a:cs typeface="Roboto"/>
                  <a:sym typeface="Roboto"/>
                </a:endParaRPr>
              </a:p>
              <a:p>
                <a:pPr indent="0" lvl="0" marL="0" rtl="0" algn="ctr">
                  <a:lnSpc>
                    <a:spcPct val="115000"/>
                  </a:lnSpc>
                  <a:spcBef>
                    <a:spcPts val="1600"/>
                  </a:spcBef>
                  <a:spcAft>
                    <a:spcPts val="1600"/>
                  </a:spcAft>
                  <a:buNone/>
                </a:pPr>
                <a:r>
                  <a:t/>
                </a:r>
                <a:endParaRPr b="1" sz="1200">
                  <a:latin typeface="Roboto"/>
                  <a:ea typeface="Roboto"/>
                  <a:cs typeface="Roboto"/>
                  <a:sym typeface="Roboto"/>
                </a:endParaRPr>
              </a:p>
            </p:txBody>
          </p:sp>
          <p:grpSp>
            <p:nvGrpSpPr>
              <p:cNvPr id="308" name="Google Shape;308;p31"/>
              <p:cNvGrpSpPr/>
              <p:nvPr/>
            </p:nvGrpSpPr>
            <p:grpSpPr>
              <a:xfrm rot="10800000">
                <a:off x="2849073" y="3079467"/>
                <a:ext cx="92400" cy="411825"/>
                <a:chOff x="2070100" y="2563700"/>
                <a:chExt cx="92400" cy="411825"/>
              </a:xfrm>
            </p:grpSpPr>
            <p:cxnSp>
              <p:nvCxnSpPr>
                <p:cNvPr id="309" name="Google Shape;309;p31"/>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310" name="Google Shape;310;p31"/>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1" name="Google Shape;311;p31"/>
              <p:cNvSpPr txBox="1"/>
              <p:nvPr/>
            </p:nvSpPr>
            <p:spPr>
              <a:xfrm>
                <a:off x="2544750" y="3418250"/>
                <a:ext cx="22536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FR" sz="1200">
                    <a:latin typeface="Roboto"/>
                    <a:ea typeface="Roboto"/>
                    <a:cs typeface="Roboto"/>
                    <a:sym typeface="Roboto"/>
                  </a:rPr>
                  <a:t>TOP Maquette</a:t>
                </a:r>
                <a:endParaRPr b="1" sz="1200">
                  <a:latin typeface="Roboto"/>
                  <a:ea typeface="Roboto"/>
                  <a:cs typeface="Roboto"/>
                  <a:sym typeface="Roboto"/>
                </a:endParaRPr>
              </a:p>
              <a:p>
                <a:pPr indent="0" lvl="0" marL="0" rtl="0" algn="l">
                  <a:spcBef>
                    <a:spcPts val="0"/>
                  </a:spcBef>
                  <a:spcAft>
                    <a:spcPts val="0"/>
                  </a:spcAft>
                  <a:buNone/>
                </a:pPr>
                <a:r>
                  <a:t/>
                </a:r>
                <a:endParaRPr b="1" sz="800">
                  <a:latin typeface="Roboto"/>
                  <a:ea typeface="Roboto"/>
                  <a:cs typeface="Roboto"/>
                  <a:sym typeface="Roboto"/>
                </a:endParaRPr>
              </a:p>
              <a:p>
                <a:pPr indent="0" lvl="0" marL="0" rtl="0" algn="l">
                  <a:spcBef>
                    <a:spcPts val="0"/>
                  </a:spcBef>
                  <a:spcAft>
                    <a:spcPts val="1600"/>
                  </a:spcAft>
                  <a:buNone/>
                </a:pPr>
                <a:r>
                  <a:rPr lang="fr-FR" sz="800">
                    <a:latin typeface="Roboto"/>
                    <a:ea typeface="Roboto"/>
                    <a:cs typeface="Roboto"/>
                    <a:sym typeface="Roboto"/>
                  </a:rPr>
                  <a:t>Présentation des premiers concepts autorisant l’engagement des ressources logicielles de la modélisation physique et de maquette numérique</a:t>
                </a:r>
                <a:endParaRPr sz="800">
                  <a:latin typeface="Roboto"/>
                  <a:ea typeface="Roboto"/>
                  <a:cs typeface="Roboto"/>
                  <a:sym typeface="Roboto"/>
                </a:endParaRPr>
              </a:p>
            </p:txBody>
          </p:sp>
        </p:grpSp>
      </p:grpSp>
      <p:grpSp>
        <p:nvGrpSpPr>
          <p:cNvPr id="312" name="Google Shape;312;p31"/>
          <p:cNvGrpSpPr/>
          <p:nvPr/>
        </p:nvGrpSpPr>
        <p:grpSpPr>
          <a:xfrm>
            <a:off x="4161723" y="3546314"/>
            <a:ext cx="2530229" cy="1885611"/>
            <a:chOff x="4277473" y="1666088"/>
            <a:chExt cx="2530229" cy="1885611"/>
          </a:xfrm>
        </p:grpSpPr>
        <p:sp>
          <p:nvSpPr>
            <p:cNvPr id="313" name="Google Shape;313;p31"/>
            <p:cNvSpPr/>
            <p:nvPr/>
          </p:nvSpPr>
          <p:spPr>
            <a:xfrm>
              <a:off x="4849302" y="3079475"/>
              <a:ext cx="1958400" cy="133500"/>
            </a:xfrm>
            <a:prstGeom prst="rect">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4" name="Google Shape;314;p31"/>
            <p:cNvGrpSpPr/>
            <p:nvPr/>
          </p:nvGrpSpPr>
          <p:grpSpPr>
            <a:xfrm>
              <a:off x="4277473" y="1666088"/>
              <a:ext cx="2253600" cy="1885611"/>
              <a:chOff x="4277473" y="1666088"/>
              <a:chExt cx="2253600" cy="1885611"/>
            </a:xfrm>
          </p:grpSpPr>
          <p:grpSp>
            <p:nvGrpSpPr>
              <p:cNvPr id="315" name="Google Shape;315;p31"/>
              <p:cNvGrpSpPr/>
              <p:nvPr/>
            </p:nvGrpSpPr>
            <p:grpSpPr>
              <a:xfrm>
                <a:off x="4808316" y="2800065"/>
                <a:ext cx="92400" cy="411825"/>
                <a:chOff x="845575" y="2563700"/>
                <a:chExt cx="92400" cy="411825"/>
              </a:xfrm>
            </p:grpSpPr>
            <p:cxnSp>
              <p:nvCxnSpPr>
                <p:cNvPr id="316" name="Google Shape;316;p31"/>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317" name="Google Shape;317;p31"/>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8" name="Google Shape;318;p31"/>
              <p:cNvSpPr txBox="1"/>
              <p:nvPr/>
            </p:nvSpPr>
            <p:spPr>
              <a:xfrm>
                <a:off x="4277475" y="3186598"/>
                <a:ext cx="1154100" cy="365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fr-FR" sz="1200">
                    <a:latin typeface="Roboto"/>
                    <a:ea typeface="Roboto"/>
                    <a:cs typeface="Roboto"/>
                    <a:sym typeface="Roboto"/>
                  </a:rPr>
                  <a:t>6 novembre 2018</a:t>
                </a:r>
                <a:endParaRPr b="1" sz="1200">
                  <a:latin typeface="Roboto"/>
                  <a:ea typeface="Roboto"/>
                  <a:cs typeface="Roboto"/>
                  <a:sym typeface="Roboto"/>
                </a:endParaRPr>
              </a:p>
            </p:txBody>
          </p:sp>
          <p:sp>
            <p:nvSpPr>
              <p:cNvPr id="319" name="Google Shape;319;p31"/>
              <p:cNvSpPr txBox="1"/>
              <p:nvPr/>
            </p:nvSpPr>
            <p:spPr>
              <a:xfrm>
                <a:off x="4277473" y="1666088"/>
                <a:ext cx="22536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FR" sz="1200">
                    <a:latin typeface="Roboto"/>
                    <a:ea typeface="Roboto"/>
                    <a:cs typeface="Roboto"/>
                    <a:sym typeface="Roboto"/>
                  </a:rPr>
                  <a:t>TOP Copeau (SFF)</a:t>
                </a:r>
                <a:endParaRPr b="1" sz="1200">
                  <a:latin typeface="Roboto"/>
                  <a:ea typeface="Roboto"/>
                  <a:cs typeface="Roboto"/>
                  <a:sym typeface="Roboto"/>
                </a:endParaRPr>
              </a:p>
              <a:p>
                <a:pPr indent="0" lvl="0" marL="0" rtl="0" algn="l">
                  <a:spcBef>
                    <a:spcPts val="0"/>
                  </a:spcBef>
                  <a:spcAft>
                    <a:spcPts val="0"/>
                  </a:spcAft>
                  <a:buNone/>
                </a:pPr>
                <a:r>
                  <a:t/>
                </a:r>
                <a:endParaRPr b="1" sz="800">
                  <a:latin typeface="Roboto"/>
                  <a:ea typeface="Roboto"/>
                  <a:cs typeface="Roboto"/>
                  <a:sym typeface="Roboto"/>
                </a:endParaRPr>
              </a:p>
              <a:p>
                <a:pPr indent="0" lvl="0" marL="0" rtl="0" algn="l">
                  <a:spcBef>
                    <a:spcPts val="0"/>
                  </a:spcBef>
                  <a:spcAft>
                    <a:spcPts val="1600"/>
                  </a:spcAft>
                  <a:buNone/>
                </a:pPr>
                <a:r>
                  <a:rPr lang="fr-FR" sz="800">
                    <a:latin typeface="Roboto"/>
                    <a:ea typeface="Roboto"/>
                    <a:cs typeface="Roboto"/>
                    <a:sym typeface="Roboto"/>
                  </a:rPr>
                  <a:t>Présentation de  l’intégralité des choix de conceptions et leur justification autorisant le lancement de la production véhicule, l’engagement des matières premières, la fabrication des pièces unitaires chez les partenaires.</a:t>
                </a:r>
                <a:endParaRPr sz="1000"/>
              </a:p>
            </p:txBody>
          </p:sp>
        </p:grpSp>
      </p:grpSp>
      <p:grpSp>
        <p:nvGrpSpPr>
          <p:cNvPr id="320" name="Google Shape;320;p31"/>
          <p:cNvGrpSpPr/>
          <p:nvPr/>
        </p:nvGrpSpPr>
        <p:grpSpPr>
          <a:xfrm>
            <a:off x="6167649" y="4430425"/>
            <a:ext cx="2873550" cy="1888052"/>
            <a:chOff x="6283399" y="2550198"/>
            <a:chExt cx="2873550" cy="1888052"/>
          </a:xfrm>
        </p:grpSpPr>
        <p:sp>
          <p:nvSpPr>
            <p:cNvPr id="321" name="Google Shape;321;p31"/>
            <p:cNvSpPr/>
            <p:nvPr/>
          </p:nvSpPr>
          <p:spPr>
            <a:xfrm>
              <a:off x="6807650" y="3079475"/>
              <a:ext cx="2349300" cy="133500"/>
            </a:xfrm>
            <a:prstGeom prst="rect">
              <a:avLst/>
            </a:prstGeom>
            <a:solidFill>
              <a:srgbClr val="085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2" name="Google Shape;322;p31"/>
            <p:cNvGrpSpPr/>
            <p:nvPr/>
          </p:nvGrpSpPr>
          <p:grpSpPr>
            <a:xfrm>
              <a:off x="6283399" y="2550198"/>
              <a:ext cx="2646973" cy="1888052"/>
              <a:chOff x="6283399" y="2550198"/>
              <a:chExt cx="2646973" cy="1888052"/>
            </a:xfrm>
          </p:grpSpPr>
          <p:grpSp>
            <p:nvGrpSpPr>
              <p:cNvPr id="323" name="Google Shape;323;p31"/>
              <p:cNvGrpSpPr/>
              <p:nvPr/>
            </p:nvGrpSpPr>
            <p:grpSpPr>
              <a:xfrm rot="10800000">
                <a:off x="6760035" y="3079467"/>
                <a:ext cx="92400" cy="411825"/>
                <a:chOff x="2070100" y="2563700"/>
                <a:chExt cx="92400" cy="411825"/>
              </a:xfrm>
            </p:grpSpPr>
            <p:cxnSp>
              <p:nvCxnSpPr>
                <p:cNvPr id="324" name="Google Shape;324;p31"/>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325" name="Google Shape;325;p31"/>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6" name="Google Shape;326;p31"/>
              <p:cNvSpPr txBox="1"/>
              <p:nvPr/>
            </p:nvSpPr>
            <p:spPr>
              <a:xfrm>
                <a:off x="6283399" y="2550198"/>
                <a:ext cx="1093200" cy="365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fr-FR" sz="1200">
                    <a:latin typeface="Roboto"/>
                    <a:ea typeface="Roboto"/>
                    <a:cs typeface="Roboto"/>
                    <a:sym typeface="Roboto"/>
                  </a:rPr>
                  <a:t>9 Janvier 2019</a:t>
                </a:r>
                <a:endParaRPr b="1" sz="1200">
                  <a:latin typeface="Roboto"/>
                  <a:ea typeface="Roboto"/>
                  <a:cs typeface="Roboto"/>
                  <a:sym typeface="Roboto"/>
                </a:endParaRPr>
              </a:p>
            </p:txBody>
          </p:sp>
          <p:sp>
            <p:nvSpPr>
              <p:cNvPr id="327" name="Google Shape;327;p31"/>
              <p:cNvSpPr txBox="1"/>
              <p:nvPr/>
            </p:nvSpPr>
            <p:spPr>
              <a:xfrm>
                <a:off x="6676773" y="3494450"/>
                <a:ext cx="22536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FR" sz="1200">
                    <a:latin typeface="Roboto"/>
                    <a:ea typeface="Roboto"/>
                    <a:cs typeface="Roboto"/>
                    <a:sym typeface="Roboto"/>
                  </a:rPr>
                  <a:t>TOP Organe</a:t>
                </a:r>
                <a:endParaRPr b="1" sz="1200">
                  <a:latin typeface="Roboto"/>
                  <a:ea typeface="Roboto"/>
                  <a:cs typeface="Roboto"/>
                  <a:sym typeface="Roboto"/>
                </a:endParaRPr>
              </a:p>
              <a:p>
                <a:pPr indent="0" lvl="0" marL="0" rtl="0" algn="l">
                  <a:spcBef>
                    <a:spcPts val="0"/>
                  </a:spcBef>
                  <a:spcAft>
                    <a:spcPts val="0"/>
                  </a:spcAft>
                  <a:buNone/>
                </a:pPr>
                <a:r>
                  <a:t/>
                </a:r>
                <a:endParaRPr b="1" sz="800">
                  <a:latin typeface="Roboto"/>
                  <a:ea typeface="Roboto"/>
                  <a:cs typeface="Roboto"/>
                  <a:sym typeface="Roboto"/>
                </a:endParaRPr>
              </a:p>
              <a:p>
                <a:pPr indent="0" lvl="0" marL="0" rtl="0" algn="l">
                  <a:spcBef>
                    <a:spcPts val="0"/>
                  </a:spcBef>
                  <a:spcAft>
                    <a:spcPts val="1600"/>
                  </a:spcAft>
                  <a:buNone/>
                </a:pPr>
                <a:r>
                  <a:rPr lang="fr-FR" sz="800">
                    <a:latin typeface="Roboto"/>
                    <a:ea typeface="Roboto"/>
                    <a:cs typeface="Roboto"/>
                    <a:sym typeface="Roboto"/>
                  </a:rPr>
                  <a:t>Vérification de l’état d’avancement des kits sur une plateforme partenaire.</a:t>
                </a:r>
                <a:endParaRPr b="1" sz="800">
                  <a:latin typeface="Roboto"/>
                  <a:ea typeface="Roboto"/>
                  <a:cs typeface="Roboto"/>
                  <a:sym typeface="Roboto"/>
                </a:endParaRPr>
              </a:p>
            </p:txBody>
          </p:sp>
        </p:grpSp>
      </p:grpSp>
      <p:grpSp>
        <p:nvGrpSpPr>
          <p:cNvPr id="328" name="Google Shape;328;p31"/>
          <p:cNvGrpSpPr/>
          <p:nvPr/>
        </p:nvGrpSpPr>
        <p:grpSpPr>
          <a:xfrm>
            <a:off x="380250" y="3890425"/>
            <a:ext cx="2395000" cy="1570175"/>
            <a:chOff x="496000" y="2010198"/>
            <a:chExt cx="2395000" cy="1570175"/>
          </a:xfrm>
        </p:grpSpPr>
        <p:sp>
          <p:nvSpPr>
            <p:cNvPr id="329" name="Google Shape;329;p31"/>
            <p:cNvSpPr/>
            <p:nvPr/>
          </p:nvSpPr>
          <p:spPr>
            <a:xfrm>
              <a:off x="932600" y="3079475"/>
              <a:ext cx="1958400" cy="133500"/>
            </a:xfrm>
            <a:prstGeom prst="rect">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0" name="Google Shape;330;p31"/>
            <p:cNvGrpSpPr/>
            <p:nvPr/>
          </p:nvGrpSpPr>
          <p:grpSpPr>
            <a:xfrm>
              <a:off x="496000" y="2010198"/>
              <a:ext cx="2026324" cy="1570175"/>
              <a:chOff x="496000" y="2010198"/>
              <a:chExt cx="2026324" cy="1570175"/>
            </a:xfrm>
          </p:grpSpPr>
          <p:sp>
            <p:nvSpPr>
              <p:cNvPr id="331" name="Google Shape;331;p31"/>
              <p:cNvSpPr txBox="1"/>
              <p:nvPr/>
            </p:nvSpPr>
            <p:spPr>
              <a:xfrm>
                <a:off x="496000" y="3215273"/>
                <a:ext cx="1259100" cy="365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fr-FR" sz="1200">
                    <a:latin typeface="Roboto"/>
                    <a:ea typeface="Roboto"/>
                    <a:cs typeface="Roboto"/>
                    <a:sym typeface="Roboto"/>
                  </a:rPr>
                  <a:t>22 Septembre </a:t>
                </a:r>
                <a:r>
                  <a:rPr b="1" lang="fr-FR" sz="1200">
                    <a:latin typeface="Roboto"/>
                    <a:ea typeface="Roboto"/>
                    <a:cs typeface="Roboto"/>
                    <a:sym typeface="Roboto"/>
                  </a:rPr>
                  <a:t>2018</a:t>
                </a:r>
                <a:endParaRPr b="1" sz="1200">
                  <a:latin typeface="Roboto"/>
                  <a:ea typeface="Roboto"/>
                  <a:cs typeface="Roboto"/>
                  <a:sym typeface="Roboto"/>
                </a:endParaRPr>
              </a:p>
            </p:txBody>
          </p:sp>
          <p:grpSp>
            <p:nvGrpSpPr>
              <p:cNvPr id="332" name="Google Shape;332;p31"/>
              <p:cNvGrpSpPr/>
              <p:nvPr/>
            </p:nvGrpSpPr>
            <p:grpSpPr>
              <a:xfrm>
                <a:off x="881025" y="2800065"/>
                <a:ext cx="92400" cy="411825"/>
                <a:chOff x="845575" y="2563700"/>
                <a:chExt cx="92400" cy="411825"/>
              </a:xfrm>
            </p:grpSpPr>
            <p:cxnSp>
              <p:nvCxnSpPr>
                <p:cNvPr id="333" name="Google Shape;333;p31"/>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334" name="Google Shape;334;p31"/>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5" name="Google Shape;335;p31"/>
              <p:cNvSpPr txBox="1"/>
              <p:nvPr/>
            </p:nvSpPr>
            <p:spPr>
              <a:xfrm>
                <a:off x="670724" y="2010198"/>
                <a:ext cx="18516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FR" sz="1200">
                    <a:latin typeface="Roboto"/>
                    <a:ea typeface="Roboto"/>
                    <a:cs typeface="Roboto"/>
                    <a:sym typeface="Roboto"/>
                  </a:rPr>
                  <a:t>TOP Saison</a:t>
                </a:r>
                <a:endParaRPr b="1" sz="1200">
                  <a:latin typeface="Roboto"/>
                  <a:ea typeface="Roboto"/>
                  <a:cs typeface="Roboto"/>
                  <a:sym typeface="Roboto"/>
                </a:endParaRPr>
              </a:p>
              <a:p>
                <a:pPr indent="0" lvl="0" marL="0" rtl="0" algn="l">
                  <a:spcBef>
                    <a:spcPts val="0"/>
                  </a:spcBef>
                  <a:spcAft>
                    <a:spcPts val="0"/>
                  </a:spcAft>
                  <a:buNone/>
                </a:pPr>
                <a:r>
                  <a:t/>
                </a:r>
                <a:endParaRPr b="1" sz="800">
                  <a:latin typeface="Roboto"/>
                  <a:ea typeface="Roboto"/>
                  <a:cs typeface="Roboto"/>
                  <a:sym typeface="Roboto"/>
                </a:endParaRPr>
              </a:p>
              <a:p>
                <a:pPr indent="0" lvl="0" marL="0" rtl="0" algn="l">
                  <a:spcBef>
                    <a:spcPts val="0"/>
                  </a:spcBef>
                  <a:spcAft>
                    <a:spcPts val="1600"/>
                  </a:spcAft>
                  <a:buNone/>
                </a:pPr>
                <a:r>
                  <a:rPr lang="fr-FR" sz="800">
                    <a:latin typeface="Roboto"/>
                    <a:ea typeface="Roboto"/>
                    <a:cs typeface="Roboto"/>
                    <a:sym typeface="Roboto"/>
                  </a:rPr>
                  <a:t>Lancement de la saison 2018/2019 avec les 1er années et les académiciens.</a:t>
                </a:r>
                <a:endParaRPr b="1" sz="800">
                  <a:latin typeface="Roboto"/>
                  <a:ea typeface="Roboto"/>
                  <a:cs typeface="Roboto"/>
                  <a:sym typeface="Roboto"/>
                </a:endParaRPr>
              </a:p>
            </p:txBody>
          </p:sp>
        </p:grpSp>
      </p:grpSp>
      <p:grpSp>
        <p:nvGrpSpPr>
          <p:cNvPr id="336" name="Google Shape;336;p31"/>
          <p:cNvGrpSpPr/>
          <p:nvPr/>
        </p:nvGrpSpPr>
        <p:grpSpPr>
          <a:xfrm>
            <a:off x="2406625" y="4402375"/>
            <a:ext cx="2504575" cy="1916102"/>
            <a:chOff x="2522375" y="2522148"/>
            <a:chExt cx="2504575" cy="1916102"/>
          </a:xfrm>
        </p:grpSpPr>
        <p:sp>
          <p:nvSpPr>
            <p:cNvPr id="337" name="Google Shape;337;p31"/>
            <p:cNvSpPr/>
            <p:nvPr/>
          </p:nvSpPr>
          <p:spPr>
            <a:xfrm>
              <a:off x="2890952" y="3079475"/>
              <a:ext cx="1958400" cy="133500"/>
            </a:xfrm>
            <a:prstGeom prst="rect">
              <a:avLst/>
            </a:prstGeom>
            <a:solidFill>
              <a:srgbClr val="085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8" name="Google Shape;338;p31"/>
            <p:cNvGrpSpPr/>
            <p:nvPr/>
          </p:nvGrpSpPr>
          <p:grpSpPr>
            <a:xfrm>
              <a:off x="2522375" y="2522148"/>
              <a:ext cx="2504575" cy="1916102"/>
              <a:chOff x="2522375" y="2522148"/>
              <a:chExt cx="2504575" cy="1916102"/>
            </a:xfrm>
          </p:grpSpPr>
          <p:sp>
            <p:nvSpPr>
              <p:cNvPr id="339" name="Google Shape;339;p31"/>
              <p:cNvSpPr txBox="1"/>
              <p:nvPr/>
            </p:nvSpPr>
            <p:spPr>
              <a:xfrm>
                <a:off x="2522375" y="2522148"/>
                <a:ext cx="1033800" cy="565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fr-FR" sz="1200">
                    <a:latin typeface="Roboto"/>
                    <a:ea typeface="Roboto"/>
                    <a:cs typeface="Roboto"/>
                    <a:sym typeface="Roboto"/>
                  </a:rPr>
                  <a:t>2 Octobre 2018</a:t>
                </a:r>
                <a:endParaRPr b="1" sz="1200">
                  <a:latin typeface="Roboto"/>
                  <a:ea typeface="Roboto"/>
                  <a:cs typeface="Roboto"/>
                  <a:sym typeface="Roboto"/>
                </a:endParaRPr>
              </a:p>
            </p:txBody>
          </p:sp>
          <p:grpSp>
            <p:nvGrpSpPr>
              <p:cNvPr id="340" name="Google Shape;340;p31"/>
              <p:cNvGrpSpPr/>
              <p:nvPr/>
            </p:nvGrpSpPr>
            <p:grpSpPr>
              <a:xfrm rot="10800000">
                <a:off x="2849073" y="3079467"/>
                <a:ext cx="92400" cy="411825"/>
                <a:chOff x="2070100" y="2563700"/>
                <a:chExt cx="92400" cy="411825"/>
              </a:xfrm>
            </p:grpSpPr>
            <p:cxnSp>
              <p:nvCxnSpPr>
                <p:cNvPr id="341" name="Google Shape;341;p31"/>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342" name="Google Shape;342;p31"/>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3" name="Google Shape;343;p31"/>
              <p:cNvSpPr txBox="1"/>
              <p:nvPr/>
            </p:nvSpPr>
            <p:spPr>
              <a:xfrm>
                <a:off x="2773350" y="3494450"/>
                <a:ext cx="22536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FR" sz="1200">
                    <a:latin typeface="Roboto"/>
                    <a:ea typeface="Roboto"/>
                    <a:cs typeface="Roboto"/>
                    <a:sym typeface="Roboto"/>
                  </a:rPr>
                  <a:t>TOP Synthèse</a:t>
                </a:r>
                <a:endParaRPr b="1" sz="1200">
                  <a:latin typeface="Roboto"/>
                  <a:ea typeface="Roboto"/>
                  <a:cs typeface="Roboto"/>
                  <a:sym typeface="Roboto"/>
                </a:endParaRPr>
              </a:p>
              <a:p>
                <a:pPr indent="0" lvl="0" marL="0" rtl="0" algn="l">
                  <a:spcBef>
                    <a:spcPts val="0"/>
                  </a:spcBef>
                  <a:spcAft>
                    <a:spcPts val="0"/>
                  </a:spcAft>
                  <a:buNone/>
                </a:pPr>
                <a:r>
                  <a:t/>
                </a:r>
                <a:endParaRPr b="1" sz="800">
                  <a:latin typeface="Roboto"/>
                  <a:ea typeface="Roboto"/>
                  <a:cs typeface="Roboto"/>
                  <a:sym typeface="Roboto"/>
                </a:endParaRPr>
              </a:p>
              <a:p>
                <a:pPr indent="0" lvl="0" marL="0" rtl="0" algn="l">
                  <a:spcBef>
                    <a:spcPts val="0"/>
                  </a:spcBef>
                  <a:spcAft>
                    <a:spcPts val="1600"/>
                  </a:spcAft>
                  <a:buNone/>
                </a:pPr>
                <a:r>
                  <a:rPr lang="fr-FR" sz="800">
                    <a:latin typeface="Roboto"/>
                    <a:ea typeface="Roboto"/>
                    <a:cs typeface="Roboto"/>
                    <a:sym typeface="Roboto"/>
                  </a:rPr>
                  <a:t>Présentation de l’avancement du projet autorisant l’engagement des moyens techniques et humains de la plateforme ISYMECA</a:t>
                </a:r>
                <a:endParaRPr b="1" sz="800">
                  <a:latin typeface="Roboto"/>
                  <a:ea typeface="Roboto"/>
                  <a:cs typeface="Roboto"/>
                  <a:sym typeface="Roboto"/>
                </a:endParaRPr>
              </a:p>
            </p:txBody>
          </p:sp>
        </p:grpSp>
      </p:grpSp>
      <p:cxnSp>
        <p:nvCxnSpPr>
          <p:cNvPr id="344" name="Google Shape;344;p31"/>
          <p:cNvCxnSpPr/>
          <p:nvPr/>
        </p:nvCxnSpPr>
        <p:spPr>
          <a:xfrm>
            <a:off x="6392575" y="4859450"/>
            <a:ext cx="0" cy="1366200"/>
          </a:xfrm>
          <a:prstGeom prst="straightConnector1">
            <a:avLst/>
          </a:prstGeom>
          <a:noFill/>
          <a:ln cap="flat" cmpd="sng" w="76200">
            <a:solidFill>
              <a:srgbClr val="FF0000"/>
            </a:solidFill>
            <a:prstDash val="solid"/>
            <a:round/>
            <a:headEnd len="med" w="med" type="oval"/>
            <a:tailEnd len="med" w="med" type="none"/>
          </a:ln>
        </p:spPr>
      </p:cxnSp>
      <p:sp>
        <p:nvSpPr>
          <p:cNvPr id="345" name="Google Shape;345;p31"/>
          <p:cNvSpPr txBox="1"/>
          <p:nvPr/>
        </p:nvSpPr>
        <p:spPr>
          <a:xfrm>
            <a:off x="5120700" y="6151975"/>
            <a:ext cx="25302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FR" sz="1100"/>
              <a:t>Fin de la phase descendante</a:t>
            </a:r>
            <a:endParaRPr b="1" sz="1100"/>
          </a:p>
          <a:p>
            <a:pPr indent="0" lvl="0" marL="0" rtl="0" algn="ctr">
              <a:spcBef>
                <a:spcPts val="0"/>
              </a:spcBef>
              <a:spcAft>
                <a:spcPts val="0"/>
              </a:spcAft>
              <a:buNone/>
            </a:pPr>
            <a:r>
              <a:rPr b="1" lang="fr-FR" sz="1100"/>
              <a:t> et début de la phase remontante</a:t>
            </a:r>
            <a:endParaRPr b="1"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4"/>
          <p:cNvSpPr txBox="1"/>
          <p:nvPr>
            <p:ph idx="1" type="body"/>
          </p:nvPr>
        </p:nvSpPr>
        <p:spPr>
          <a:xfrm>
            <a:off x="251520" y="1124744"/>
            <a:ext cx="8640960" cy="4896544"/>
          </a:xfrm>
          <a:prstGeom prst="rect">
            <a:avLst/>
          </a:prstGeom>
          <a:noFill/>
          <a:ln>
            <a:noFill/>
          </a:ln>
        </p:spPr>
        <p:txBody>
          <a:bodyPr anchorCtr="0" anchor="t" bIns="45700" lIns="91425" spcFirstLastPara="1" rIns="91425" wrap="square" tIns="45700">
            <a:noAutofit/>
          </a:bodyPr>
          <a:lstStyle/>
          <a:p>
            <a:pPr indent="-406400" lvl="0" marL="457200" marR="0" rtl="0" algn="l">
              <a:spcBef>
                <a:spcPts val="560"/>
              </a:spcBef>
              <a:spcAft>
                <a:spcPts val="0"/>
              </a:spcAft>
              <a:buSzPts val="2800"/>
              <a:buAutoNum type="arabicPeriod"/>
            </a:pPr>
            <a:r>
              <a:rPr lang="fr-FR"/>
              <a:t>Présentation du Projet : Véhicule Optimus </a:t>
            </a:r>
            <a:endParaRPr/>
          </a:p>
          <a:p>
            <a:pPr indent="-406400" lvl="0" marL="457200" marR="0" rtl="0" algn="l">
              <a:spcBef>
                <a:spcPts val="0"/>
              </a:spcBef>
              <a:spcAft>
                <a:spcPts val="0"/>
              </a:spcAft>
              <a:buSzPts val="2800"/>
              <a:buAutoNum type="arabicPeriod"/>
            </a:pPr>
            <a:r>
              <a:rPr lang="fr-FR"/>
              <a:t>Retour d’expérience de la saison passée</a:t>
            </a:r>
            <a:endParaRPr/>
          </a:p>
          <a:p>
            <a:pPr indent="-406400" lvl="0" marL="457200" marR="0" rtl="0" algn="l">
              <a:spcBef>
                <a:spcPts val="0"/>
              </a:spcBef>
              <a:spcAft>
                <a:spcPts val="0"/>
              </a:spcAft>
              <a:buSzPts val="2800"/>
              <a:buAutoNum type="arabicPeriod"/>
            </a:pPr>
            <a:r>
              <a:rPr lang="fr-FR"/>
              <a:t>Présentation de la Direction Véhicule </a:t>
            </a:r>
            <a:endParaRPr/>
          </a:p>
          <a:p>
            <a:pPr indent="-406400" lvl="0" marL="457200" marR="0" rtl="0" algn="l">
              <a:spcBef>
                <a:spcPts val="0"/>
              </a:spcBef>
              <a:spcAft>
                <a:spcPts val="0"/>
              </a:spcAft>
              <a:buSzPts val="2800"/>
              <a:buAutoNum type="arabicPeriod"/>
            </a:pPr>
            <a:r>
              <a:rPr lang="fr-FR"/>
              <a:t>Présentation des Départements</a:t>
            </a:r>
            <a:endParaRPr/>
          </a:p>
          <a:p>
            <a:pPr indent="-406400" lvl="0" marL="457200" marR="0" rtl="0" algn="l">
              <a:spcBef>
                <a:spcPts val="0"/>
              </a:spcBef>
              <a:spcAft>
                <a:spcPts val="0"/>
              </a:spcAft>
              <a:buSzPts val="2800"/>
              <a:buAutoNum type="arabicPeriod"/>
            </a:pPr>
            <a:r>
              <a:rPr lang="fr-FR"/>
              <a:t>Proposition de jalonnement des TOP </a:t>
            </a:r>
            <a:endParaRPr/>
          </a:p>
          <a:p>
            <a:pPr indent="-406400" lvl="0" marL="457200" marR="0" rtl="0" algn="l">
              <a:spcBef>
                <a:spcPts val="0"/>
              </a:spcBef>
              <a:spcAft>
                <a:spcPts val="0"/>
              </a:spcAft>
              <a:buSzPts val="2800"/>
              <a:buAutoNum type="arabicPeriod"/>
            </a:pPr>
            <a:r>
              <a:rPr lang="fr-FR"/>
              <a:t>Présentation du budget prévisionnel ISYRUN</a:t>
            </a:r>
            <a:endParaRPr/>
          </a:p>
          <a:p>
            <a:pPr indent="-406400" lvl="0" marL="457200" marR="0" rtl="0" algn="l">
              <a:spcBef>
                <a:spcPts val="0"/>
              </a:spcBef>
              <a:spcAft>
                <a:spcPts val="0"/>
              </a:spcAft>
              <a:buSzPts val="2800"/>
              <a:buAutoNum type="arabicPeriod"/>
            </a:pPr>
            <a:r>
              <a:rPr lang="fr-FR"/>
              <a:t>Conclusion </a:t>
            </a:r>
            <a:br>
              <a:rPr lang="fr-FR"/>
            </a:br>
            <a:endParaRPr/>
          </a:p>
          <a:p>
            <a:pPr indent="-279400" lvl="0" marL="514350" marR="0" rtl="0" algn="l">
              <a:spcBef>
                <a:spcPts val="560"/>
              </a:spcBef>
              <a:spcAft>
                <a:spcPts val="0"/>
              </a:spcAft>
              <a:buClr>
                <a:schemeClr val="dk1"/>
              </a:buClr>
              <a:buSzPts val="2800"/>
              <a:buFont typeface="Arial"/>
              <a:buNone/>
            </a:pPr>
            <a:r>
              <a:t/>
            </a:r>
            <a:endParaRPr b="1" i="0" sz="2800" u="none" cap="none" strike="noStrike">
              <a:solidFill>
                <a:schemeClr val="dk1"/>
              </a:solidFill>
              <a:latin typeface="Corbel"/>
              <a:ea typeface="Corbel"/>
              <a:cs typeface="Corbel"/>
              <a:sym typeface="Corbel"/>
            </a:endParaRPr>
          </a:p>
          <a:p>
            <a:pPr indent="-304800" lvl="1" marL="914400" marR="0" rtl="0" algn="l">
              <a:spcBef>
                <a:spcPts val="480"/>
              </a:spcBef>
              <a:spcAft>
                <a:spcPts val="0"/>
              </a:spcAft>
              <a:buClr>
                <a:srgbClr val="424242"/>
              </a:buClr>
              <a:buSzPts val="2400"/>
              <a:buFont typeface="Arial"/>
              <a:buNone/>
            </a:pPr>
            <a:r>
              <a:t/>
            </a:r>
            <a:endParaRPr b="0" i="0" sz="2400" u="none" cap="none" strike="noStrike">
              <a:solidFill>
                <a:srgbClr val="424242"/>
              </a:solidFill>
              <a:latin typeface="Corbel"/>
              <a:ea typeface="Corbel"/>
              <a:cs typeface="Corbel"/>
              <a:sym typeface="Corbel"/>
            </a:endParaRPr>
          </a:p>
          <a:p>
            <a:pPr indent="-342900" lvl="3" marL="1771650" marR="0" rtl="0" algn="l">
              <a:spcBef>
                <a:spcPts val="360"/>
              </a:spcBef>
              <a:spcAft>
                <a:spcPts val="0"/>
              </a:spcAft>
              <a:buClr>
                <a:srgbClr val="424242"/>
              </a:buClr>
              <a:buSzPts val="1800"/>
              <a:buFont typeface="Arial"/>
              <a:buNone/>
            </a:pPr>
            <a:r>
              <a:t/>
            </a:r>
            <a:endParaRPr b="0" i="0" sz="1800" u="none" cap="none" strike="noStrike">
              <a:solidFill>
                <a:srgbClr val="424242"/>
              </a:solidFill>
              <a:latin typeface="Corbel"/>
              <a:ea typeface="Corbel"/>
              <a:cs typeface="Corbel"/>
              <a:sym typeface="Corbel"/>
            </a:endParaRPr>
          </a:p>
        </p:txBody>
      </p:sp>
      <p:sp>
        <p:nvSpPr>
          <p:cNvPr id="124" name="Google Shape;124;p14"/>
          <p:cNvSpPr txBox="1"/>
          <p:nvPr>
            <p:ph idx="10" type="dt"/>
          </p:nvPr>
        </p:nvSpPr>
        <p:spPr>
          <a:xfrm>
            <a:off x="9456" y="6339098"/>
            <a:ext cx="847006"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fr-FR"/>
              <a:t>04</a:t>
            </a:r>
            <a:r>
              <a:rPr b="0" i="0" lang="fr-FR" sz="1000" u="none" cap="none" strike="noStrike">
                <a:solidFill>
                  <a:srgbClr val="FF0000"/>
                </a:solidFill>
                <a:latin typeface="Corbel"/>
                <a:ea typeface="Corbel"/>
                <a:cs typeface="Corbel"/>
                <a:sym typeface="Corbel"/>
              </a:rPr>
              <a:t>/0</a:t>
            </a:r>
            <a:r>
              <a:rPr lang="fr-FR"/>
              <a:t>4</a:t>
            </a:r>
            <a:r>
              <a:rPr b="0" i="0" lang="fr-FR" sz="1000" u="none" cap="none" strike="noStrike">
                <a:solidFill>
                  <a:srgbClr val="FF0000"/>
                </a:solidFill>
                <a:latin typeface="Corbel"/>
                <a:ea typeface="Corbel"/>
                <a:cs typeface="Corbel"/>
                <a:sym typeface="Corbel"/>
              </a:rPr>
              <a:t>/201</a:t>
            </a:r>
            <a:r>
              <a:rPr lang="fr-FR"/>
              <a:t>8</a:t>
            </a:r>
            <a:endParaRPr b="0" i="0" sz="1000" u="none" cap="none" strike="noStrike">
              <a:solidFill>
                <a:srgbClr val="FF0000"/>
              </a:solidFill>
              <a:latin typeface="Corbel"/>
              <a:ea typeface="Corbel"/>
              <a:cs typeface="Corbel"/>
              <a:sym typeface="Corbel"/>
            </a:endParaRPr>
          </a:p>
        </p:txBody>
      </p:sp>
      <p:sp>
        <p:nvSpPr>
          <p:cNvPr id="125" name="Google Shape;125;p14"/>
          <p:cNvSpPr txBox="1"/>
          <p:nvPr>
            <p:ph idx="12" type="sldNum"/>
          </p:nvPr>
        </p:nvSpPr>
        <p:spPr>
          <a:xfrm>
            <a:off x="8172400" y="6237312"/>
            <a:ext cx="936104" cy="437133"/>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1" i="0" lang="fr-FR" sz="1200" u="none" cap="none" strike="noStrike">
                <a:solidFill>
                  <a:srgbClr val="FF0000"/>
                </a:solidFill>
                <a:latin typeface="Calibri"/>
                <a:ea typeface="Calibri"/>
                <a:cs typeface="Calibri"/>
                <a:sym typeface="Calibri"/>
              </a:rPr>
              <a:t>‹#›</a:t>
            </a:fld>
            <a:endParaRPr b="1" i="0" sz="1200" u="none" cap="none" strike="noStrike">
              <a:solidFill>
                <a:srgbClr val="FF0000"/>
              </a:solidFill>
              <a:latin typeface="Calibri"/>
              <a:ea typeface="Calibri"/>
              <a:cs typeface="Calibri"/>
              <a:sym typeface="Calibri"/>
            </a:endParaRPr>
          </a:p>
        </p:txBody>
      </p:sp>
      <p:sp>
        <p:nvSpPr>
          <p:cNvPr id="126" name="Google Shape;126;p14"/>
          <p:cNvSpPr txBox="1"/>
          <p:nvPr>
            <p:ph type="title"/>
          </p:nvPr>
        </p:nvSpPr>
        <p:spPr>
          <a:xfrm>
            <a:off x="0" y="26289"/>
            <a:ext cx="9144000" cy="88243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B10404"/>
              </a:buClr>
              <a:buSzPts val="2800"/>
              <a:buFont typeface="Corbel"/>
              <a:buNone/>
            </a:pPr>
            <a:r>
              <a:rPr b="1" i="0" lang="fr-FR" sz="2800" u="none" cap="none" strike="noStrike">
                <a:solidFill>
                  <a:srgbClr val="B10404"/>
                </a:solidFill>
                <a:latin typeface="Corbel"/>
                <a:ea typeface="Corbel"/>
                <a:cs typeface="Corbel"/>
                <a:sym typeface="Corbel"/>
              </a:rPr>
              <a:t>Sommaire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32"/>
          <p:cNvSpPr txBox="1"/>
          <p:nvPr>
            <p:ph idx="10" type="dt"/>
          </p:nvPr>
        </p:nvSpPr>
        <p:spPr>
          <a:xfrm>
            <a:off x="9456" y="6339098"/>
            <a:ext cx="8469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fr-FR"/>
              <a:t>04</a:t>
            </a:r>
            <a:r>
              <a:rPr b="0" i="0" lang="fr-FR" sz="1000" u="none" cap="none" strike="noStrike">
                <a:solidFill>
                  <a:srgbClr val="FF0000"/>
                </a:solidFill>
                <a:latin typeface="Corbel"/>
                <a:ea typeface="Corbel"/>
                <a:cs typeface="Corbel"/>
                <a:sym typeface="Corbel"/>
              </a:rPr>
              <a:t>/0</a:t>
            </a:r>
            <a:r>
              <a:rPr lang="fr-FR"/>
              <a:t>4</a:t>
            </a:r>
            <a:r>
              <a:rPr b="0" i="0" lang="fr-FR" sz="1000" u="none" cap="none" strike="noStrike">
                <a:solidFill>
                  <a:srgbClr val="FF0000"/>
                </a:solidFill>
                <a:latin typeface="Corbel"/>
                <a:ea typeface="Corbel"/>
                <a:cs typeface="Corbel"/>
                <a:sym typeface="Corbel"/>
              </a:rPr>
              <a:t>/201</a:t>
            </a:r>
            <a:r>
              <a:rPr lang="fr-FR"/>
              <a:t>8</a:t>
            </a:r>
            <a:endParaRPr b="0" i="0" sz="1000" u="none" cap="none" strike="noStrike">
              <a:solidFill>
                <a:srgbClr val="FF0000"/>
              </a:solidFill>
              <a:latin typeface="Corbel"/>
              <a:ea typeface="Corbel"/>
              <a:cs typeface="Corbel"/>
              <a:sym typeface="Corbel"/>
            </a:endParaRPr>
          </a:p>
        </p:txBody>
      </p:sp>
      <p:sp>
        <p:nvSpPr>
          <p:cNvPr id="351" name="Google Shape;351;p32"/>
          <p:cNvSpPr txBox="1"/>
          <p:nvPr>
            <p:ph idx="12" type="sldNum"/>
          </p:nvPr>
        </p:nvSpPr>
        <p:spPr>
          <a:xfrm>
            <a:off x="8172400" y="6237312"/>
            <a:ext cx="936000" cy="437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1" i="0" lang="fr-FR" sz="1200" u="none" cap="none" strike="noStrike">
                <a:solidFill>
                  <a:srgbClr val="FF0000"/>
                </a:solidFill>
                <a:latin typeface="Calibri"/>
                <a:ea typeface="Calibri"/>
                <a:cs typeface="Calibri"/>
                <a:sym typeface="Calibri"/>
              </a:rPr>
              <a:t>‹#›</a:t>
            </a:fld>
            <a:endParaRPr b="1" i="0" sz="1200" u="none" cap="none" strike="noStrike">
              <a:solidFill>
                <a:srgbClr val="FF0000"/>
              </a:solidFill>
              <a:latin typeface="Calibri"/>
              <a:ea typeface="Calibri"/>
              <a:cs typeface="Calibri"/>
              <a:sym typeface="Calibri"/>
            </a:endParaRPr>
          </a:p>
        </p:txBody>
      </p:sp>
      <p:sp>
        <p:nvSpPr>
          <p:cNvPr id="352" name="Google Shape;352;p32"/>
          <p:cNvSpPr txBox="1"/>
          <p:nvPr>
            <p:ph type="title"/>
          </p:nvPr>
        </p:nvSpPr>
        <p:spPr>
          <a:xfrm>
            <a:off x="0" y="26289"/>
            <a:ext cx="9144000" cy="8823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B10404"/>
              </a:buClr>
              <a:buSzPts val="2800"/>
              <a:buFont typeface="Corbel"/>
              <a:buNone/>
            </a:pPr>
            <a:r>
              <a:rPr lang="fr-FR"/>
              <a:t>Dates Prévisionnelles des TOPs (Conforme PO-07-002)</a:t>
            </a:r>
            <a:endParaRPr/>
          </a:p>
        </p:txBody>
      </p:sp>
      <p:grpSp>
        <p:nvGrpSpPr>
          <p:cNvPr id="353" name="Google Shape;353;p32"/>
          <p:cNvGrpSpPr/>
          <p:nvPr/>
        </p:nvGrpSpPr>
        <p:grpSpPr>
          <a:xfrm>
            <a:off x="4272199" y="2125202"/>
            <a:ext cx="2281028" cy="1755998"/>
            <a:chOff x="4526674" y="1830650"/>
            <a:chExt cx="2281028" cy="1755998"/>
          </a:xfrm>
        </p:grpSpPr>
        <p:sp>
          <p:nvSpPr>
            <p:cNvPr id="354" name="Google Shape;354;p32"/>
            <p:cNvSpPr/>
            <p:nvPr/>
          </p:nvSpPr>
          <p:spPr>
            <a:xfrm>
              <a:off x="4849302" y="3079475"/>
              <a:ext cx="1958400" cy="133500"/>
            </a:xfrm>
            <a:prstGeom prst="rect">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5" name="Google Shape;355;p32"/>
            <p:cNvGrpSpPr/>
            <p:nvPr/>
          </p:nvGrpSpPr>
          <p:grpSpPr>
            <a:xfrm>
              <a:off x="4526674" y="1830650"/>
              <a:ext cx="2266286" cy="1755998"/>
              <a:chOff x="4526674" y="1830650"/>
              <a:chExt cx="2266286" cy="1755998"/>
            </a:xfrm>
          </p:grpSpPr>
          <p:grpSp>
            <p:nvGrpSpPr>
              <p:cNvPr id="356" name="Google Shape;356;p32"/>
              <p:cNvGrpSpPr/>
              <p:nvPr/>
            </p:nvGrpSpPr>
            <p:grpSpPr>
              <a:xfrm>
                <a:off x="4808316" y="2800065"/>
                <a:ext cx="92400" cy="411825"/>
                <a:chOff x="845575" y="2563700"/>
                <a:chExt cx="92400" cy="411825"/>
              </a:xfrm>
            </p:grpSpPr>
            <p:cxnSp>
              <p:nvCxnSpPr>
                <p:cNvPr id="357" name="Google Shape;357;p32"/>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358" name="Google Shape;358;p32"/>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9" name="Google Shape;359;p32"/>
              <p:cNvSpPr txBox="1"/>
              <p:nvPr/>
            </p:nvSpPr>
            <p:spPr>
              <a:xfrm>
                <a:off x="4526674" y="3215248"/>
                <a:ext cx="8469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fr-FR" sz="1200">
                    <a:latin typeface="Roboto"/>
                    <a:ea typeface="Roboto"/>
                    <a:cs typeface="Roboto"/>
                    <a:sym typeface="Roboto"/>
                  </a:rPr>
                  <a:t>16 Mars 2018</a:t>
                </a:r>
                <a:endParaRPr b="1" sz="1200">
                  <a:latin typeface="Roboto"/>
                  <a:ea typeface="Roboto"/>
                  <a:cs typeface="Roboto"/>
                  <a:sym typeface="Roboto"/>
                </a:endParaRPr>
              </a:p>
            </p:txBody>
          </p:sp>
          <p:sp>
            <p:nvSpPr>
              <p:cNvPr id="360" name="Google Shape;360;p32"/>
              <p:cNvSpPr txBox="1"/>
              <p:nvPr/>
            </p:nvSpPr>
            <p:spPr>
              <a:xfrm>
                <a:off x="4539360" y="1830650"/>
                <a:ext cx="22536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FR" sz="1200">
                    <a:solidFill>
                      <a:schemeClr val="dk1"/>
                    </a:solidFill>
                    <a:latin typeface="Roboto"/>
                    <a:ea typeface="Roboto"/>
                    <a:cs typeface="Roboto"/>
                    <a:sym typeface="Roboto"/>
                  </a:rPr>
                  <a:t>TOP Qualif (SFFV)</a:t>
                </a:r>
                <a:endParaRPr b="1" sz="800">
                  <a:solidFill>
                    <a:schemeClr val="dk1"/>
                  </a:solidFill>
                  <a:latin typeface="Roboto"/>
                  <a:ea typeface="Roboto"/>
                  <a:cs typeface="Roboto"/>
                  <a:sym typeface="Roboto"/>
                </a:endParaRPr>
              </a:p>
              <a:p>
                <a:pPr indent="0" lvl="0" marL="0" rtl="0" algn="l">
                  <a:spcBef>
                    <a:spcPts val="1600"/>
                  </a:spcBef>
                  <a:spcAft>
                    <a:spcPts val="1600"/>
                  </a:spcAft>
                  <a:buClr>
                    <a:schemeClr val="dk1"/>
                  </a:buClr>
                  <a:buSzPts val="1100"/>
                  <a:buFont typeface="Arial"/>
                  <a:buNone/>
                </a:pPr>
                <a:r>
                  <a:rPr lang="fr-FR" sz="800">
                    <a:solidFill>
                      <a:schemeClr val="dk1"/>
                    </a:solidFill>
                    <a:latin typeface="Roboto"/>
                    <a:ea typeface="Roboto"/>
                    <a:cs typeface="Roboto"/>
                    <a:sym typeface="Roboto"/>
                  </a:rPr>
                  <a:t>Validation du véhicule par un pilote professionnel</a:t>
                </a:r>
                <a:endParaRPr b="1" sz="800">
                  <a:latin typeface="Roboto"/>
                  <a:ea typeface="Roboto"/>
                  <a:cs typeface="Roboto"/>
                  <a:sym typeface="Roboto"/>
                </a:endParaRPr>
              </a:p>
            </p:txBody>
          </p:sp>
        </p:grpSp>
      </p:grpSp>
      <p:grpSp>
        <p:nvGrpSpPr>
          <p:cNvPr id="361" name="Google Shape;361;p32"/>
          <p:cNvGrpSpPr/>
          <p:nvPr/>
        </p:nvGrpSpPr>
        <p:grpSpPr>
          <a:xfrm>
            <a:off x="6178848" y="2816700"/>
            <a:ext cx="2723627" cy="1839902"/>
            <a:chOff x="6433323" y="2522148"/>
            <a:chExt cx="2723627" cy="1839902"/>
          </a:xfrm>
        </p:grpSpPr>
        <p:sp>
          <p:nvSpPr>
            <p:cNvPr id="362" name="Google Shape;362;p32"/>
            <p:cNvSpPr/>
            <p:nvPr/>
          </p:nvSpPr>
          <p:spPr>
            <a:xfrm>
              <a:off x="6807650" y="3079475"/>
              <a:ext cx="2349300" cy="133500"/>
            </a:xfrm>
            <a:prstGeom prst="rect">
              <a:avLst/>
            </a:prstGeom>
            <a:solidFill>
              <a:srgbClr val="085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3" name="Google Shape;363;p32"/>
            <p:cNvGrpSpPr/>
            <p:nvPr/>
          </p:nvGrpSpPr>
          <p:grpSpPr>
            <a:xfrm>
              <a:off x="6433323" y="2522148"/>
              <a:ext cx="2420850" cy="1839902"/>
              <a:chOff x="6433323" y="2522148"/>
              <a:chExt cx="2420850" cy="1839902"/>
            </a:xfrm>
          </p:grpSpPr>
          <p:grpSp>
            <p:nvGrpSpPr>
              <p:cNvPr id="364" name="Google Shape;364;p32"/>
              <p:cNvGrpSpPr/>
              <p:nvPr/>
            </p:nvGrpSpPr>
            <p:grpSpPr>
              <a:xfrm rot="10800000">
                <a:off x="6760035" y="3079467"/>
                <a:ext cx="92400" cy="411825"/>
                <a:chOff x="2070100" y="2563700"/>
                <a:chExt cx="92400" cy="411825"/>
              </a:xfrm>
            </p:grpSpPr>
            <p:cxnSp>
              <p:nvCxnSpPr>
                <p:cNvPr id="365" name="Google Shape;365;p32"/>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366" name="Google Shape;366;p32"/>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7" name="Google Shape;367;p32"/>
              <p:cNvSpPr txBox="1"/>
              <p:nvPr/>
            </p:nvSpPr>
            <p:spPr>
              <a:xfrm>
                <a:off x="6433323" y="2522148"/>
                <a:ext cx="9360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fr-FR" sz="1200">
                    <a:latin typeface="Roboto"/>
                    <a:ea typeface="Roboto"/>
                    <a:cs typeface="Roboto"/>
                    <a:sym typeface="Roboto"/>
                  </a:rPr>
                  <a:t>1er Juillet 2019</a:t>
                </a:r>
                <a:endParaRPr b="1" sz="1200">
                  <a:latin typeface="Roboto"/>
                  <a:ea typeface="Roboto"/>
                  <a:cs typeface="Roboto"/>
                  <a:sym typeface="Roboto"/>
                </a:endParaRPr>
              </a:p>
            </p:txBody>
          </p:sp>
          <p:sp>
            <p:nvSpPr>
              <p:cNvPr id="368" name="Google Shape;368;p32"/>
              <p:cNvSpPr txBox="1"/>
              <p:nvPr/>
            </p:nvSpPr>
            <p:spPr>
              <a:xfrm>
                <a:off x="6600573" y="3418250"/>
                <a:ext cx="22536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Roboto"/>
                  <a:ea typeface="Roboto"/>
                  <a:cs typeface="Roboto"/>
                  <a:sym typeface="Roboto"/>
                </a:endParaRPr>
              </a:p>
              <a:p>
                <a:pPr indent="0" lvl="0" marL="0" rtl="0" algn="l">
                  <a:spcBef>
                    <a:spcPts val="0"/>
                  </a:spcBef>
                  <a:spcAft>
                    <a:spcPts val="0"/>
                  </a:spcAft>
                  <a:buNone/>
                </a:pPr>
                <a:r>
                  <a:rPr b="1" lang="fr-FR" sz="1200">
                    <a:latin typeface="Roboto"/>
                    <a:ea typeface="Roboto"/>
                    <a:cs typeface="Roboto"/>
                    <a:sym typeface="Roboto"/>
                  </a:rPr>
                  <a:t>TOP Compet</a:t>
                </a:r>
                <a:endParaRPr b="1" sz="1200">
                  <a:latin typeface="Roboto"/>
                  <a:ea typeface="Roboto"/>
                  <a:cs typeface="Roboto"/>
                  <a:sym typeface="Roboto"/>
                </a:endParaRPr>
              </a:p>
              <a:p>
                <a:pPr indent="0" lvl="0" marL="0" rtl="0" algn="l">
                  <a:spcBef>
                    <a:spcPts val="0"/>
                  </a:spcBef>
                  <a:spcAft>
                    <a:spcPts val="0"/>
                  </a:spcAft>
                  <a:buNone/>
                </a:pPr>
                <a:r>
                  <a:t/>
                </a:r>
                <a:endParaRPr b="1" sz="800">
                  <a:latin typeface="Roboto"/>
                  <a:ea typeface="Roboto"/>
                  <a:cs typeface="Roboto"/>
                  <a:sym typeface="Roboto"/>
                </a:endParaRPr>
              </a:p>
              <a:p>
                <a:pPr indent="0" lvl="0" marL="0" rtl="0" algn="l">
                  <a:spcBef>
                    <a:spcPts val="0"/>
                  </a:spcBef>
                  <a:spcAft>
                    <a:spcPts val="1600"/>
                  </a:spcAft>
                  <a:buNone/>
                </a:pPr>
                <a:r>
                  <a:rPr lang="fr-FR" sz="800">
                    <a:latin typeface="Roboto"/>
                    <a:ea typeface="Roboto"/>
                    <a:cs typeface="Roboto"/>
                    <a:sym typeface="Roboto"/>
                  </a:rPr>
                  <a:t>Présentation de l’équipe des pilotes</a:t>
                </a:r>
                <a:endParaRPr b="1" sz="800">
                  <a:latin typeface="Roboto"/>
                  <a:ea typeface="Roboto"/>
                  <a:cs typeface="Roboto"/>
                  <a:sym typeface="Roboto"/>
                </a:endParaRPr>
              </a:p>
            </p:txBody>
          </p:sp>
        </p:grpSp>
      </p:grpSp>
      <p:grpSp>
        <p:nvGrpSpPr>
          <p:cNvPr id="369" name="Google Shape;369;p32"/>
          <p:cNvGrpSpPr/>
          <p:nvPr/>
        </p:nvGrpSpPr>
        <p:grpSpPr>
          <a:xfrm>
            <a:off x="241516" y="2228550"/>
            <a:ext cx="2395009" cy="1652665"/>
            <a:chOff x="495991" y="1933998"/>
            <a:chExt cx="2395009" cy="1652665"/>
          </a:xfrm>
        </p:grpSpPr>
        <p:sp>
          <p:nvSpPr>
            <p:cNvPr id="370" name="Google Shape;370;p32"/>
            <p:cNvSpPr/>
            <p:nvPr/>
          </p:nvSpPr>
          <p:spPr>
            <a:xfrm>
              <a:off x="932600" y="3079475"/>
              <a:ext cx="1958400" cy="133500"/>
            </a:xfrm>
            <a:prstGeom prst="rect">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1" name="Google Shape;371;p32"/>
            <p:cNvGrpSpPr/>
            <p:nvPr/>
          </p:nvGrpSpPr>
          <p:grpSpPr>
            <a:xfrm>
              <a:off x="495991" y="1933998"/>
              <a:ext cx="2026335" cy="1652665"/>
              <a:chOff x="495991" y="1933998"/>
              <a:chExt cx="2026335" cy="1652665"/>
            </a:xfrm>
          </p:grpSpPr>
          <p:sp>
            <p:nvSpPr>
              <p:cNvPr id="372" name="Google Shape;372;p32"/>
              <p:cNvSpPr txBox="1"/>
              <p:nvPr/>
            </p:nvSpPr>
            <p:spPr>
              <a:xfrm>
                <a:off x="495991" y="3215263"/>
                <a:ext cx="8712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fr-FR" sz="1200">
                    <a:latin typeface="Roboto"/>
                    <a:ea typeface="Roboto"/>
                    <a:cs typeface="Roboto"/>
                    <a:sym typeface="Roboto"/>
                  </a:rPr>
                  <a:t>15 Février 2019</a:t>
                </a:r>
                <a:endParaRPr b="1" sz="1200">
                  <a:latin typeface="Roboto"/>
                  <a:ea typeface="Roboto"/>
                  <a:cs typeface="Roboto"/>
                  <a:sym typeface="Roboto"/>
                </a:endParaRPr>
              </a:p>
            </p:txBody>
          </p:sp>
          <p:grpSp>
            <p:nvGrpSpPr>
              <p:cNvPr id="373" name="Google Shape;373;p32"/>
              <p:cNvGrpSpPr/>
              <p:nvPr/>
            </p:nvGrpSpPr>
            <p:grpSpPr>
              <a:xfrm>
                <a:off x="881025" y="2800065"/>
                <a:ext cx="92400" cy="411825"/>
                <a:chOff x="845575" y="2563700"/>
                <a:chExt cx="92400" cy="411825"/>
              </a:xfrm>
            </p:grpSpPr>
            <p:cxnSp>
              <p:nvCxnSpPr>
                <p:cNvPr id="374" name="Google Shape;374;p32"/>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375" name="Google Shape;375;p32"/>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6" name="Google Shape;376;p32"/>
              <p:cNvSpPr txBox="1"/>
              <p:nvPr/>
            </p:nvSpPr>
            <p:spPr>
              <a:xfrm>
                <a:off x="670725" y="1933998"/>
                <a:ext cx="18516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FR" sz="1200">
                    <a:latin typeface="Roboto"/>
                    <a:ea typeface="Roboto"/>
                    <a:cs typeface="Roboto"/>
                    <a:sym typeface="Roboto"/>
                  </a:rPr>
                  <a:t>TOP Véhicule</a:t>
                </a:r>
                <a:endParaRPr b="1" sz="1200">
                  <a:latin typeface="Roboto"/>
                  <a:ea typeface="Roboto"/>
                  <a:cs typeface="Roboto"/>
                  <a:sym typeface="Roboto"/>
                </a:endParaRPr>
              </a:p>
              <a:p>
                <a:pPr indent="0" lvl="0" marL="0" rtl="0" algn="l">
                  <a:spcBef>
                    <a:spcPts val="0"/>
                  </a:spcBef>
                  <a:spcAft>
                    <a:spcPts val="0"/>
                  </a:spcAft>
                  <a:buNone/>
                </a:pPr>
                <a:r>
                  <a:t/>
                </a:r>
                <a:endParaRPr b="1" sz="1200">
                  <a:latin typeface="Roboto"/>
                  <a:ea typeface="Roboto"/>
                  <a:cs typeface="Roboto"/>
                  <a:sym typeface="Roboto"/>
                </a:endParaRPr>
              </a:p>
              <a:p>
                <a:pPr indent="0" lvl="0" marL="0" rtl="0" algn="l">
                  <a:spcBef>
                    <a:spcPts val="0"/>
                  </a:spcBef>
                  <a:spcAft>
                    <a:spcPts val="1600"/>
                  </a:spcAft>
                  <a:buNone/>
                </a:pPr>
                <a:r>
                  <a:rPr lang="fr-FR" sz="800">
                    <a:latin typeface="Roboto"/>
                    <a:ea typeface="Roboto"/>
                    <a:cs typeface="Roboto"/>
                    <a:sym typeface="Roboto"/>
                  </a:rPr>
                  <a:t>autorise l’Intégration Véhicule sur la plateforme ISYPRO.</a:t>
                </a:r>
                <a:endParaRPr sz="800">
                  <a:latin typeface="Roboto"/>
                  <a:ea typeface="Roboto"/>
                  <a:cs typeface="Roboto"/>
                  <a:sym typeface="Roboto"/>
                </a:endParaRPr>
              </a:p>
            </p:txBody>
          </p:sp>
        </p:grpSp>
      </p:grpSp>
      <p:grpSp>
        <p:nvGrpSpPr>
          <p:cNvPr id="377" name="Google Shape;377;p32"/>
          <p:cNvGrpSpPr/>
          <p:nvPr/>
        </p:nvGrpSpPr>
        <p:grpSpPr>
          <a:xfrm>
            <a:off x="2267895" y="2816698"/>
            <a:ext cx="2326982" cy="1916104"/>
            <a:chOff x="2522370" y="2522146"/>
            <a:chExt cx="2326982" cy="1916104"/>
          </a:xfrm>
        </p:grpSpPr>
        <p:sp>
          <p:nvSpPr>
            <p:cNvPr id="378" name="Google Shape;378;p32"/>
            <p:cNvSpPr/>
            <p:nvPr/>
          </p:nvSpPr>
          <p:spPr>
            <a:xfrm>
              <a:off x="2890952" y="3079475"/>
              <a:ext cx="1958400" cy="133500"/>
            </a:xfrm>
            <a:prstGeom prst="rect">
              <a:avLst/>
            </a:prstGeom>
            <a:solidFill>
              <a:srgbClr val="085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9" name="Google Shape;379;p32"/>
            <p:cNvGrpSpPr/>
            <p:nvPr/>
          </p:nvGrpSpPr>
          <p:grpSpPr>
            <a:xfrm>
              <a:off x="2522370" y="2522146"/>
              <a:ext cx="2275980" cy="1916104"/>
              <a:chOff x="2522370" y="2522146"/>
              <a:chExt cx="2275980" cy="1916104"/>
            </a:xfrm>
          </p:grpSpPr>
          <p:sp>
            <p:nvSpPr>
              <p:cNvPr id="380" name="Google Shape;380;p32"/>
              <p:cNvSpPr txBox="1"/>
              <p:nvPr/>
            </p:nvSpPr>
            <p:spPr>
              <a:xfrm>
                <a:off x="2522370" y="2522146"/>
                <a:ext cx="7458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fr-FR" sz="1200">
                    <a:latin typeface="Roboto"/>
                    <a:ea typeface="Roboto"/>
                    <a:cs typeface="Roboto"/>
                    <a:sym typeface="Roboto"/>
                  </a:rPr>
                  <a:t>2 Mars 2019</a:t>
                </a:r>
                <a:endParaRPr b="1" sz="1200">
                  <a:latin typeface="Roboto"/>
                  <a:ea typeface="Roboto"/>
                  <a:cs typeface="Roboto"/>
                  <a:sym typeface="Roboto"/>
                </a:endParaRPr>
              </a:p>
              <a:p>
                <a:pPr indent="0" lvl="0" marL="0" rtl="0" algn="ctr">
                  <a:lnSpc>
                    <a:spcPct val="115000"/>
                  </a:lnSpc>
                  <a:spcBef>
                    <a:spcPts val="1600"/>
                  </a:spcBef>
                  <a:spcAft>
                    <a:spcPts val="1600"/>
                  </a:spcAft>
                  <a:buNone/>
                </a:pPr>
                <a:r>
                  <a:t/>
                </a:r>
                <a:endParaRPr b="1" sz="1200">
                  <a:latin typeface="Roboto"/>
                  <a:ea typeface="Roboto"/>
                  <a:cs typeface="Roboto"/>
                  <a:sym typeface="Roboto"/>
                </a:endParaRPr>
              </a:p>
            </p:txBody>
          </p:sp>
          <p:grpSp>
            <p:nvGrpSpPr>
              <p:cNvPr id="381" name="Google Shape;381;p32"/>
              <p:cNvGrpSpPr/>
              <p:nvPr/>
            </p:nvGrpSpPr>
            <p:grpSpPr>
              <a:xfrm rot="10800000">
                <a:off x="2849073" y="3079467"/>
                <a:ext cx="92400" cy="411825"/>
                <a:chOff x="2070100" y="2563700"/>
                <a:chExt cx="92400" cy="411825"/>
              </a:xfrm>
            </p:grpSpPr>
            <p:cxnSp>
              <p:nvCxnSpPr>
                <p:cNvPr id="382" name="Google Shape;382;p32"/>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383" name="Google Shape;383;p32"/>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4" name="Google Shape;384;p32"/>
              <p:cNvSpPr txBox="1"/>
              <p:nvPr/>
            </p:nvSpPr>
            <p:spPr>
              <a:xfrm>
                <a:off x="2544750" y="3494450"/>
                <a:ext cx="22536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FR" sz="1200">
                    <a:latin typeface="Roboto"/>
                    <a:ea typeface="Roboto"/>
                    <a:cs typeface="Roboto"/>
                    <a:sym typeface="Roboto"/>
                  </a:rPr>
                  <a:t>TOP Moteur</a:t>
                </a:r>
                <a:endParaRPr b="1" sz="1200">
                  <a:latin typeface="Roboto"/>
                  <a:ea typeface="Roboto"/>
                  <a:cs typeface="Roboto"/>
                  <a:sym typeface="Roboto"/>
                </a:endParaRPr>
              </a:p>
              <a:p>
                <a:pPr indent="0" lvl="0" marL="0" rtl="0" algn="l">
                  <a:spcBef>
                    <a:spcPts val="0"/>
                  </a:spcBef>
                  <a:spcAft>
                    <a:spcPts val="0"/>
                  </a:spcAft>
                  <a:buNone/>
                </a:pPr>
                <a:r>
                  <a:t/>
                </a:r>
                <a:endParaRPr b="1" sz="800">
                  <a:latin typeface="Roboto"/>
                  <a:ea typeface="Roboto"/>
                  <a:cs typeface="Roboto"/>
                  <a:sym typeface="Roboto"/>
                </a:endParaRPr>
              </a:p>
              <a:p>
                <a:pPr indent="0" lvl="0" marL="0" rtl="0" algn="l">
                  <a:spcBef>
                    <a:spcPts val="0"/>
                  </a:spcBef>
                  <a:spcAft>
                    <a:spcPts val="1600"/>
                  </a:spcAft>
                  <a:buNone/>
                </a:pPr>
                <a:r>
                  <a:rPr lang="fr-FR" sz="800">
                    <a:latin typeface="Roboto"/>
                    <a:ea typeface="Roboto"/>
                    <a:cs typeface="Roboto"/>
                    <a:sym typeface="Roboto"/>
                  </a:rPr>
                  <a:t>Démarrage du moteur autorisant la Validation Système du véhicule sur piste d’essais.</a:t>
                </a:r>
                <a:endParaRPr b="1" sz="800">
                  <a:latin typeface="Roboto"/>
                  <a:ea typeface="Roboto"/>
                  <a:cs typeface="Roboto"/>
                  <a:sym typeface="Roboto"/>
                </a:endParaRPr>
              </a:p>
            </p:txBody>
          </p:sp>
        </p:gr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Google Shape;389;p33"/>
          <p:cNvSpPr txBox="1"/>
          <p:nvPr>
            <p:ph idx="10" type="dt"/>
          </p:nvPr>
        </p:nvSpPr>
        <p:spPr>
          <a:xfrm>
            <a:off x="9456" y="6339098"/>
            <a:ext cx="8469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fr-FR"/>
              <a:t>04</a:t>
            </a:r>
            <a:r>
              <a:rPr b="0" i="0" lang="fr-FR" sz="1000" u="none" cap="none" strike="noStrike">
                <a:solidFill>
                  <a:srgbClr val="FF0000"/>
                </a:solidFill>
                <a:latin typeface="Corbel"/>
                <a:ea typeface="Corbel"/>
                <a:cs typeface="Corbel"/>
                <a:sym typeface="Corbel"/>
              </a:rPr>
              <a:t>/0</a:t>
            </a:r>
            <a:r>
              <a:rPr lang="fr-FR"/>
              <a:t>4</a:t>
            </a:r>
            <a:r>
              <a:rPr b="0" i="0" lang="fr-FR" sz="1000" u="none" cap="none" strike="noStrike">
                <a:solidFill>
                  <a:srgbClr val="FF0000"/>
                </a:solidFill>
                <a:latin typeface="Corbel"/>
                <a:ea typeface="Corbel"/>
                <a:cs typeface="Corbel"/>
                <a:sym typeface="Corbel"/>
              </a:rPr>
              <a:t>/201</a:t>
            </a:r>
            <a:r>
              <a:rPr lang="fr-FR"/>
              <a:t>8</a:t>
            </a:r>
            <a:endParaRPr b="0" i="0" sz="1000" u="none" cap="none" strike="noStrike">
              <a:solidFill>
                <a:srgbClr val="FF0000"/>
              </a:solidFill>
              <a:latin typeface="Corbel"/>
              <a:ea typeface="Corbel"/>
              <a:cs typeface="Corbel"/>
              <a:sym typeface="Corbel"/>
            </a:endParaRPr>
          </a:p>
        </p:txBody>
      </p:sp>
      <p:sp>
        <p:nvSpPr>
          <p:cNvPr id="390" name="Google Shape;390;p33"/>
          <p:cNvSpPr txBox="1"/>
          <p:nvPr>
            <p:ph idx="12" type="sldNum"/>
          </p:nvPr>
        </p:nvSpPr>
        <p:spPr>
          <a:xfrm>
            <a:off x="8172400" y="6237312"/>
            <a:ext cx="936000" cy="437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1" i="0" lang="fr-FR" sz="1200" u="none" cap="none" strike="noStrike">
                <a:solidFill>
                  <a:srgbClr val="FF0000"/>
                </a:solidFill>
                <a:latin typeface="Calibri"/>
                <a:ea typeface="Calibri"/>
                <a:cs typeface="Calibri"/>
                <a:sym typeface="Calibri"/>
              </a:rPr>
              <a:t>‹#›</a:t>
            </a:fld>
            <a:endParaRPr b="1" i="0" sz="1200" u="none" cap="none" strike="noStrike">
              <a:solidFill>
                <a:srgbClr val="FF0000"/>
              </a:solidFill>
              <a:latin typeface="Calibri"/>
              <a:ea typeface="Calibri"/>
              <a:cs typeface="Calibri"/>
              <a:sym typeface="Calibri"/>
            </a:endParaRPr>
          </a:p>
        </p:txBody>
      </p:sp>
      <p:sp>
        <p:nvSpPr>
          <p:cNvPr id="391" name="Google Shape;391;p33"/>
          <p:cNvSpPr txBox="1"/>
          <p:nvPr>
            <p:ph type="title"/>
          </p:nvPr>
        </p:nvSpPr>
        <p:spPr>
          <a:xfrm>
            <a:off x="0" y="26289"/>
            <a:ext cx="9144000" cy="8823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B10404"/>
              </a:buClr>
              <a:buSzPts val="2800"/>
              <a:buFont typeface="Corbel"/>
              <a:buNone/>
            </a:pPr>
            <a:r>
              <a:rPr lang="fr-FR"/>
              <a:t>Diagramme de GANTT du début de la phase Descendante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34"/>
          <p:cNvSpPr txBox="1"/>
          <p:nvPr>
            <p:ph idx="10" type="dt"/>
          </p:nvPr>
        </p:nvSpPr>
        <p:spPr>
          <a:xfrm>
            <a:off x="9456" y="6339098"/>
            <a:ext cx="8469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fr-FR"/>
              <a:t>04</a:t>
            </a:r>
            <a:r>
              <a:rPr b="0" i="0" lang="fr-FR" sz="1000" u="none" cap="none" strike="noStrike">
                <a:solidFill>
                  <a:srgbClr val="FF0000"/>
                </a:solidFill>
                <a:latin typeface="Corbel"/>
                <a:ea typeface="Corbel"/>
                <a:cs typeface="Corbel"/>
                <a:sym typeface="Corbel"/>
              </a:rPr>
              <a:t>/0</a:t>
            </a:r>
            <a:r>
              <a:rPr lang="fr-FR"/>
              <a:t>4</a:t>
            </a:r>
            <a:r>
              <a:rPr b="0" i="0" lang="fr-FR" sz="1000" u="none" cap="none" strike="noStrike">
                <a:solidFill>
                  <a:srgbClr val="FF0000"/>
                </a:solidFill>
                <a:latin typeface="Corbel"/>
                <a:ea typeface="Corbel"/>
                <a:cs typeface="Corbel"/>
                <a:sym typeface="Corbel"/>
              </a:rPr>
              <a:t>/201</a:t>
            </a:r>
            <a:r>
              <a:rPr lang="fr-FR"/>
              <a:t>8</a:t>
            </a:r>
            <a:endParaRPr b="0" i="0" sz="1000" u="none" cap="none" strike="noStrike">
              <a:solidFill>
                <a:srgbClr val="FF0000"/>
              </a:solidFill>
              <a:latin typeface="Corbel"/>
              <a:ea typeface="Corbel"/>
              <a:cs typeface="Corbel"/>
              <a:sym typeface="Corbel"/>
            </a:endParaRPr>
          </a:p>
        </p:txBody>
      </p:sp>
      <p:sp>
        <p:nvSpPr>
          <p:cNvPr id="397" name="Google Shape;397;p34"/>
          <p:cNvSpPr txBox="1"/>
          <p:nvPr>
            <p:ph idx="12" type="sldNum"/>
          </p:nvPr>
        </p:nvSpPr>
        <p:spPr>
          <a:xfrm>
            <a:off x="8172400" y="6237312"/>
            <a:ext cx="936000" cy="437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1" i="0" lang="fr-FR" sz="1200" u="none" cap="none" strike="noStrike">
                <a:solidFill>
                  <a:srgbClr val="FF0000"/>
                </a:solidFill>
                <a:latin typeface="Calibri"/>
                <a:ea typeface="Calibri"/>
                <a:cs typeface="Calibri"/>
                <a:sym typeface="Calibri"/>
              </a:rPr>
              <a:t>‹#›</a:t>
            </a:fld>
            <a:endParaRPr b="1" i="0" sz="1200" u="none" cap="none" strike="noStrike">
              <a:solidFill>
                <a:srgbClr val="FF0000"/>
              </a:solidFill>
              <a:latin typeface="Calibri"/>
              <a:ea typeface="Calibri"/>
              <a:cs typeface="Calibri"/>
              <a:sym typeface="Calibri"/>
            </a:endParaRPr>
          </a:p>
        </p:txBody>
      </p:sp>
      <p:sp>
        <p:nvSpPr>
          <p:cNvPr id="398" name="Google Shape;398;p34"/>
          <p:cNvSpPr txBox="1"/>
          <p:nvPr>
            <p:ph type="title"/>
          </p:nvPr>
        </p:nvSpPr>
        <p:spPr>
          <a:xfrm>
            <a:off x="0" y="26289"/>
            <a:ext cx="9144000" cy="8823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B10404"/>
              </a:buClr>
              <a:buSzPts val="2800"/>
              <a:buFont typeface="Corbel"/>
              <a:buNone/>
            </a:pPr>
            <a:r>
              <a:rPr lang="fr-FR"/>
              <a:t>Jalonnement des livrables (Déploiement de la PO-19-001)</a:t>
            </a:r>
            <a:endParaRPr/>
          </a:p>
        </p:txBody>
      </p:sp>
      <p:sp>
        <p:nvSpPr>
          <p:cNvPr id="399" name="Google Shape;399;p34"/>
          <p:cNvSpPr txBox="1"/>
          <p:nvPr>
            <p:ph idx="1" type="body"/>
          </p:nvPr>
        </p:nvSpPr>
        <p:spPr>
          <a:xfrm>
            <a:off x="387175" y="1548000"/>
            <a:ext cx="8640900" cy="3762000"/>
          </a:xfrm>
          <a:prstGeom prst="rect">
            <a:avLst/>
          </a:prstGeom>
          <a:noFill/>
          <a:ln>
            <a:noFill/>
          </a:ln>
        </p:spPr>
        <p:txBody>
          <a:bodyPr anchorCtr="0" anchor="t" bIns="45700" lIns="91425" spcFirstLastPara="1" rIns="91425" wrap="square" tIns="45700">
            <a:noAutofit/>
          </a:bodyPr>
          <a:lstStyle/>
          <a:p>
            <a:pPr indent="0" lvl="0" marL="0" marR="0" rtl="0" algn="l">
              <a:spcBef>
                <a:spcPts val="560"/>
              </a:spcBef>
              <a:spcAft>
                <a:spcPts val="0"/>
              </a:spcAft>
              <a:buNone/>
            </a:pPr>
            <a:r>
              <a:rPr lang="fr-FR" sz="2400"/>
              <a:t>TOPs Phase descendante :</a:t>
            </a:r>
            <a:endParaRPr sz="2400"/>
          </a:p>
          <a:p>
            <a:pPr indent="-381000" lvl="0" marL="457200" marR="0" rtl="0" algn="l">
              <a:spcBef>
                <a:spcPts val="560"/>
              </a:spcBef>
              <a:spcAft>
                <a:spcPts val="0"/>
              </a:spcAft>
              <a:buSzPts val="2400"/>
              <a:buChar char="●"/>
            </a:pPr>
            <a:r>
              <a:rPr lang="fr-FR" sz="2400"/>
              <a:t>Pour le TOP Maquette : DDI, DSS</a:t>
            </a:r>
            <a:endParaRPr sz="2400"/>
          </a:p>
          <a:p>
            <a:pPr indent="-381000" lvl="0" marL="457200" marR="0" rtl="0" algn="l">
              <a:spcBef>
                <a:spcPts val="0"/>
              </a:spcBef>
              <a:spcAft>
                <a:spcPts val="0"/>
              </a:spcAft>
              <a:buSzPts val="2400"/>
              <a:buChar char="●"/>
            </a:pPr>
            <a:r>
              <a:rPr lang="fr-FR" sz="2400"/>
              <a:t>Pour le TOP PréDim : DCP, ½ DMI-3D</a:t>
            </a:r>
            <a:endParaRPr sz="2400"/>
          </a:p>
          <a:p>
            <a:pPr indent="-381000" lvl="0" marL="457200" marR="0" rtl="0" algn="l">
              <a:spcBef>
                <a:spcPts val="0"/>
              </a:spcBef>
              <a:spcAft>
                <a:spcPts val="0"/>
              </a:spcAft>
              <a:buSzPts val="2400"/>
              <a:buChar char="●"/>
            </a:pPr>
            <a:r>
              <a:rPr lang="fr-FR" sz="2400"/>
              <a:t>Pour le TOP Appro : DCD, ¾ DMI-3D</a:t>
            </a:r>
            <a:endParaRPr sz="2400"/>
          </a:p>
          <a:p>
            <a:pPr indent="-381000" lvl="0" marL="457200" marR="0" rtl="0" algn="l">
              <a:spcBef>
                <a:spcPts val="0"/>
              </a:spcBef>
              <a:spcAft>
                <a:spcPts val="0"/>
              </a:spcAft>
              <a:buSzPts val="2400"/>
              <a:buChar char="●"/>
            </a:pPr>
            <a:r>
              <a:rPr lang="fr-FR" sz="2400"/>
              <a:t>Pour le TOP Synthèse : DMI-3D</a:t>
            </a:r>
            <a:endParaRPr sz="2400"/>
          </a:p>
          <a:p>
            <a:pPr indent="-381000" lvl="0" marL="457200" marR="0" rtl="0" algn="l">
              <a:spcBef>
                <a:spcPts val="0"/>
              </a:spcBef>
              <a:spcAft>
                <a:spcPts val="0"/>
              </a:spcAft>
              <a:buSzPts val="2400"/>
              <a:buChar char="●"/>
            </a:pPr>
            <a:r>
              <a:rPr lang="fr-FR" sz="2400"/>
              <a:t>Pour le TOP Copeaux : BIC, PROP</a:t>
            </a:r>
            <a:endParaRPr sz="2400"/>
          </a:p>
          <a:p>
            <a:pPr indent="0" lvl="0" marL="0" marR="0" rtl="0" algn="l">
              <a:spcBef>
                <a:spcPts val="560"/>
              </a:spcBef>
              <a:spcAft>
                <a:spcPts val="0"/>
              </a:spcAft>
              <a:buNone/>
            </a:pPr>
            <a:r>
              <a:t/>
            </a:r>
            <a:endParaRPr sz="2400"/>
          </a:p>
          <a:p>
            <a:pPr indent="0" lvl="0" marL="0" marR="0" rtl="0" algn="l">
              <a:spcBef>
                <a:spcPts val="560"/>
              </a:spcBef>
              <a:spcAft>
                <a:spcPts val="0"/>
              </a:spcAft>
              <a:buNone/>
            </a:pPr>
            <a:r>
              <a:rPr lang="fr-FR" sz="2400"/>
              <a:t>TOPs Phase remontante :</a:t>
            </a:r>
            <a:endParaRPr sz="2400"/>
          </a:p>
          <a:p>
            <a:pPr indent="-381000" lvl="0" marL="457200" marR="0" rtl="0" algn="l">
              <a:spcBef>
                <a:spcPts val="560"/>
              </a:spcBef>
              <a:spcAft>
                <a:spcPts val="0"/>
              </a:spcAft>
              <a:buSzPts val="2400"/>
              <a:buChar char="●"/>
            </a:pPr>
            <a:r>
              <a:rPr lang="fr-FR" sz="2400"/>
              <a:t>Pour le TOP Organe : PROM, PROC, PFC</a:t>
            </a:r>
            <a:endParaRPr sz="2400"/>
          </a:p>
          <a:p>
            <a:pPr indent="-381000" lvl="0" marL="457200" marR="0" rtl="0" algn="l">
              <a:spcBef>
                <a:spcPts val="0"/>
              </a:spcBef>
              <a:spcAft>
                <a:spcPts val="0"/>
              </a:spcAft>
              <a:buSzPts val="2400"/>
              <a:buChar char="●"/>
            </a:pPr>
            <a:r>
              <a:rPr lang="fr-FR" sz="2400"/>
              <a:t>Pour le TOP Véhicule : PROV, PROX</a:t>
            </a:r>
            <a:br>
              <a:rPr lang="fr-FR" sz="2400"/>
            </a:br>
            <a:endParaRPr sz="2400"/>
          </a:p>
          <a:p>
            <a:pPr indent="-279400" lvl="0" marL="514350" marR="0" rtl="0" algn="l">
              <a:spcBef>
                <a:spcPts val="560"/>
              </a:spcBef>
              <a:spcAft>
                <a:spcPts val="0"/>
              </a:spcAft>
              <a:buClr>
                <a:schemeClr val="dk1"/>
              </a:buClr>
              <a:buSzPts val="2800"/>
              <a:buFont typeface="Arial"/>
              <a:buNone/>
            </a:pPr>
            <a:r>
              <a:t/>
            </a:r>
            <a:endParaRPr b="1" i="0" sz="2400" u="none" cap="none" strike="noStrike">
              <a:solidFill>
                <a:schemeClr val="dk1"/>
              </a:solidFill>
              <a:latin typeface="Corbel"/>
              <a:ea typeface="Corbel"/>
              <a:cs typeface="Corbel"/>
              <a:sym typeface="Corbel"/>
            </a:endParaRPr>
          </a:p>
          <a:p>
            <a:pPr indent="-304800" lvl="1" marL="914400" marR="0" rtl="0" algn="l">
              <a:spcBef>
                <a:spcPts val="480"/>
              </a:spcBef>
              <a:spcAft>
                <a:spcPts val="0"/>
              </a:spcAft>
              <a:buClr>
                <a:srgbClr val="424242"/>
              </a:buClr>
              <a:buSzPts val="2400"/>
              <a:buFont typeface="Arial"/>
              <a:buNone/>
            </a:pPr>
            <a:r>
              <a:t/>
            </a:r>
            <a:endParaRPr b="0" i="0" u="none" cap="none" strike="noStrike">
              <a:solidFill>
                <a:srgbClr val="424242"/>
              </a:solidFill>
              <a:latin typeface="Corbel"/>
              <a:ea typeface="Corbel"/>
              <a:cs typeface="Corbel"/>
              <a:sym typeface="Corbel"/>
            </a:endParaRPr>
          </a:p>
          <a:p>
            <a:pPr indent="-342900" lvl="3" marL="1771650" marR="0" rtl="0" algn="l">
              <a:spcBef>
                <a:spcPts val="360"/>
              </a:spcBef>
              <a:spcAft>
                <a:spcPts val="0"/>
              </a:spcAft>
              <a:buClr>
                <a:srgbClr val="424242"/>
              </a:buClr>
              <a:buSzPts val="1800"/>
              <a:buFont typeface="Arial"/>
              <a:buNone/>
            </a:pPr>
            <a:r>
              <a:t/>
            </a:r>
            <a:endParaRPr b="0" i="0" sz="2400" u="none" cap="none" strike="noStrike">
              <a:solidFill>
                <a:srgbClr val="424242"/>
              </a:solidFill>
              <a:latin typeface="Corbel"/>
              <a:ea typeface="Corbel"/>
              <a:cs typeface="Corbel"/>
              <a:sym typeface="Corbe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Google Shape;404;p35"/>
          <p:cNvSpPr txBox="1"/>
          <p:nvPr>
            <p:ph idx="1" type="body"/>
          </p:nvPr>
        </p:nvSpPr>
        <p:spPr>
          <a:xfrm>
            <a:off x="251520" y="1124744"/>
            <a:ext cx="8640900" cy="4896600"/>
          </a:xfrm>
          <a:prstGeom prst="rect">
            <a:avLst/>
          </a:prstGeom>
          <a:noFill/>
          <a:ln>
            <a:noFill/>
          </a:ln>
        </p:spPr>
        <p:txBody>
          <a:bodyPr anchorCtr="0" anchor="t" bIns="45700" lIns="91425" spcFirstLastPara="1" rIns="91425" wrap="square" tIns="45700">
            <a:noAutofit/>
          </a:bodyPr>
          <a:lstStyle/>
          <a:p>
            <a:pPr indent="-514350" lvl="0" marL="571500" marR="0" rtl="0" algn="l">
              <a:spcBef>
                <a:spcPts val="0"/>
              </a:spcBef>
              <a:spcAft>
                <a:spcPts val="0"/>
              </a:spcAft>
              <a:buClr>
                <a:srgbClr val="949494"/>
              </a:buClr>
              <a:buSzPts val="2800"/>
              <a:buFont typeface="Arial"/>
              <a:buAutoNum type="arabicPeriod"/>
            </a:pPr>
            <a:r>
              <a:rPr lang="fr-FR">
                <a:solidFill>
                  <a:srgbClr val="949494"/>
                </a:solidFill>
              </a:rPr>
              <a:t>Présentation du Projet : Véhicule Optimus</a:t>
            </a:r>
            <a:endParaRPr>
              <a:solidFill>
                <a:srgbClr val="949494"/>
              </a:solidFill>
            </a:endParaRPr>
          </a:p>
          <a:p>
            <a:pPr indent="-457200" lvl="0" marL="514350" marR="0" rtl="0" algn="l">
              <a:spcBef>
                <a:spcPts val="560"/>
              </a:spcBef>
              <a:spcAft>
                <a:spcPts val="0"/>
              </a:spcAft>
              <a:buClr>
                <a:srgbClr val="949494"/>
              </a:buClr>
              <a:buSzPts val="2800"/>
              <a:buFont typeface="Arial"/>
              <a:buAutoNum type="arabicPeriod"/>
            </a:pPr>
            <a:r>
              <a:rPr lang="fr-FR">
                <a:solidFill>
                  <a:srgbClr val="949494"/>
                </a:solidFill>
              </a:rPr>
              <a:t>Retour d’expérience de la saison passée</a:t>
            </a:r>
            <a:endParaRPr>
              <a:solidFill>
                <a:srgbClr val="949494"/>
              </a:solidFill>
            </a:endParaRPr>
          </a:p>
          <a:p>
            <a:pPr indent="-457200" lvl="0" marL="514350" marR="0" rtl="0" algn="l">
              <a:spcBef>
                <a:spcPts val="560"/>
              </a:spcBef>
              <a:spcAft>
                <a:spcPts val="0"/>
              </a:spcAft>
              <a:buClr>
                <a:srgbClr val="949494"/>
              </a:buClr>
              <a:buSzPts val="2800"/>
              <a:buFont typeface="Arial"/>
              <a:buAutoNum type="arabicPeriod"/>
            </a:pPr>
            <a:r>
              <a:rPr lang="fr-FR">
                <a:solidFill>
                  <a:srgbClr val="949494"/>
                </a:solidFill>
              </a:rPr>
              <a:t>Présentation de la Direction Véhicule </a:t>
            </a:r>
            <a:endParaRPr>
              <a:solidFill>
                <a:srgbClr val="949494"/>
              </a:solidFill>
            </a:endParaRPr>
          </a:p>
          <a:p>
            <a:pPr indent="-457200" lvl="0" marL="514350" marR="0" rtl="0" algn="l">
              <a:spcBef>
                <a:spcPts val="560"/>
              </a:spcBef>
              <a:spcAft>
                <a:spcPts val="0"/>
              </a:spcAft>
              <a:buClr>
                <a:srgbClr val="949494"/>
              </a:buClr>
              <a:buSzPts val="2800"/>
              <a:buFont typeface="Arial"/>
              <a:buAutoNum type="arabicPeriod"/>
            </a:pPr>
            <a:r>
              <a:rPr lang="fr-FR">
                <a:solidFill>
                  <a:srgbClr val="949494"/>
                </a:solidFill>
              </a:rPr>
              <a:t>Présentation des Départements</a:t>
            </a:r>
            <a:endParaRPr>
              <a:solidFill>
                <a:srgbClr val="949494"/>
              </a:solidFill>
            </a:endParaRPr>
          </a:p>
          <a:p>
            <a:pPr indent="-457200" lvl="0" marL="514350" marR="0" rtl="0" algn="l">
              <a:spcBef>
                <a:spcPts val="560"/>
              </a:spcBef>
              <a:spcAft>
                <a:spcPts val="0"/>
              </a:spcAft>
              <a:buClr>
                <a:srgbClr val="949494"/>
              </a:buClr>
              <a:buSzPts val="2800"/>
              <a:buFont typeface="Arial"/>
              <a:buAutoNum type="arabicPeriod"/>
            </a:pPr>
            <a:r>
              <a:rPr lang="fr-FR">
                <a:solidFill>
                  <a:srgbClr val="949494"/>
                </a:solidFill>
              </a:rPr>
              <a:t>Proposition de jalonnement des TOP </a:t>
            </a:r>
            <a:endParaRPr>
              <a:solidFill>
                <a:srgbClr val="949494"/>
              </a:solidFill>
            </a:endParaRPr>
          </a:p>
          <a:p>
            <a:pPr indent="-457200" lvl="0" marL="514350" marR="0" rtl="0" algn="l">
              <a:spcBef>
                <a:spcPts val="560"/>
              </a:spcBef>
              <a:spcAft>
                <a:spcPts val="0"/>
              </a:spcAft>
              <a:buClr>
                <a:schemeClr val="accent1"/>
              </a:buClr>
              <a:buSzPts val="2800"/>
              <a:buFont typeface="Arial"/>
              <a:buAutoNum type="arabicPeriod"/>
            </a:pPr>
            <a:r>
              <a:rPr lang="fr-FR">
                <a:solidFill>
                  <a:schemeClr val="accent1"/>
                </a:solidFill>
              </a:rPr>
              <a:t>Présentation du budget prévisionnel ISYRUN</a:t>
            </a:r>
            <a:endParaRPr>
              <a:solidFill>
                <a:schemeClr val="accent1"/>
              </a:solidFill>
            </a:endParaRPr>
          </a:p>
          <a:p>
            <a:pPr indent="-457200" lvl="0" marL="514350" marR="0" rtl="0" algn="l">
              <a:spcBef>
                <a:spcPts val="560"/>
              </a:spcBef>
              <a:spcAft>
                <a:spcPts val="0"/>
              </a:spcAft>
              <a:buClr>
                <a:srgbClr val="949494"/>
              </a:buClr>
              <a:buSzPts val="2800"/>
              <a:buFont typeface="Arial"/>
              <a:buAutoNum type="arabicPeriod"/>
            </a:pPr>
            <a:r>
              <a:rPr lang="fr-FR">
                <a:solidFill>
                  <a:srgbClr val="949494"/>
                </a:solidFill>
              </a:rPr>
              <a:t>Conclusion </a:t>
            </a:r>
            <a:br>
              <a:rPr lang="fr-FR">
                <a:solidFill>
                  <a:srgbClr val="949494"/>
                </a:solidFill>
              </a:rPr>
            </a:br>
            <a:endParaRPr/>
          </a:p>
          <a:p>
            <a:pPr indent="-279400" lvl="0" marL="514350" marR="0" rtl="0" algn="l">
              <a:spcBef>
                <a:spcPts val="560"/>
              </a:spcBef>
              <a:spcAft>
                <a:spcPts val="0"/>
              </a:spcAft>
              <a:buClr>
                <a:schemeClr val="dk1"/>
              </a:buClr>
              <a:buSzPts val="2800"/>
              <a:buFont typeface="Arial"/>
              <a:buNone/>
            </a:pPr>
            <a:r>
              <a:t/>
            </a:r>
            <a:endParaRPr b="1" i="0" sz="2800" u="none" cap="none" strike="noStrike">
              <a:solidFill>
                <a:schemeClr val="dk1"/>
              </a:solidFill>
              <a:latin typeface="Corbel"/>
              <a:ea typeface="Corbel"/>
              <a:cs typeface="Corbel"/>
              <a:sym typeface="Corbel"/>
            </a:endParaRPr>
          </a:p>
          <a:p>
            <a:pPr indent="-304800" lvl="1" marL="914400" marR="0" rtl="0" algn="l">
              <a:spcBef>
                <a:spcPts val="480"/>
              </a:spcBef>
              <a:spcAft>
                <a:spcPts val="0"/>
              </a:spcAft>
              <a:buClr>
                <a:srgbClr val="424242"/>
              </a:buClr>
              <a:buSzPts val="2400"/>
              <a:buFont typeface="Arial"/>
              <a:buNone/>
            </a:pPr>
            <a:r>
              <a:t/>
            </a:r>
            <a:endParaRPr b="0" i="0" sz="2400" u="none" cap="none" strike="noStrike">
              <a:solidFill>
                <a:srgbClr val="424242"/>
              </a:solidFill>
              <a:latin typeface="Corbel"/>
              <a:ea typeface="Corbel"/>
              <a:cs typeface="Corbel"/>
              <a:sym typeface="Corbel"/>
            </a:endParaRPr>
          </a:p>
          <a:p>
            <a:pPr indent="-342900" lvl="3" marL="1771650" marR="0" rtl="0" algn="l">
              <a:spcBef>
                <a:spcPts val="360"/>
              </a:spcBef>
              <a:spcAft>
                <a:spcPts val="0"/>
              </a:spcAft>
              <a:buClr>
                <a:srgbClr val="424242"/>
              </a:buClr>
              <a:buSzPts val="1800"/>
              <a:buFont typeface="Arial"/>
              <a:buNone/>
            </a:pPr>
            <a:r>
              <a:t/>
            </a:r>
            <a:endParaRPr b="0" i="0" sz="1800" u="none" cap="none" strike="noStrike">
              <a:solidFill>
                <a:srgbClr val="424242"/>
              </a:solidFill>
              <a:latin typeface="Corbel"/>
              <a:ea typeface="Corbel"/>
              <a:cs typeface="Corbel"/>
              <a:sym typeface="Corbel"/>
            </a:endParaRPr>
          </a:p>
        </p:txBody>
      </p:sp>
      <p:sp>
        <p:nvSpPr>
          <p:cNvPr id="405" name="Google Shape;405;p35"/>
          <p:cNvSpPr txBox="1"/>
          <p:nvPr>
            <p:ph idx="10" type="dt"/>
          </p:nvPr>
        </p:nvSpPr>
        <p:spPr>
          <a:xfrm>
            <a:off x="9456" y="6339098"/>
            <a:ext cx="8469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fr-FR"/>
              <a:t>04</a:t>
            </a:r>
            <a:r>
              <a:rPr b="0" i="0" lang="fr-FR" sz="1000" u="none" cap="none" strike="noStrike">
                <a:solidFill>
                  <a:srgbClr val="FF0000"/>
                </a:solidFill>
                <a:latin typeface="Corbel"/>
                <a:ea typeface="Corbel"/>
                <a:cs typeface="Corbel"/>
                <a:sym typeface="Corbel"/>
              </a:rPr>
              <a:t>/0</a:t>
            </a:r>
            <a:r>
              <a:rPr lang="fr-FR"/>
              <a:t>4</a:t>
            </a:r>
            <a:r>
              <a:rPr b="0" i="0" lang="fr-FR" sz="1000" u="none" cap="none" strike="noStrike">
                <a:solidFill>
                  <a:srgbClr val="FF0000"/>
                </a:solidFill>
                <a:latin typeface="Corbel"/>
                <a:ea typeface="Corbel"/>
                <a:cs typeface="Corbel"/>
                <a:sym typeface="Corbel"/>
              </a:rPr>
              <a:t>/201</a:t>
            </a:r>
            <a:r>
              <a:rPr lang="fr-FR"/>
              <a:t>8</a:t>
            </a:r>
            <a:endParaRPr b="0" i="0" sz="1000" u="none" cap="none" strike="noStrike">
              <a:solidFill>
                <a:srgbClr val="FF0000"/>
              </a:solidFill>
              <a:latin typeface="Corbel"/>
              <a:ea typeface="Corbel"/>
              <a:cs typeface="Corbel"/>
              <a:sym typeface="Corbel"/>
            </a:endParaRPr>
          </a:p>
        </p:txBody>
      </p:sp>
      <p:sp>
        <p:nvSpPr>
          <p:cNvPr id="406" name="Google Shape;406;p35"/>
          <p:cNvSpPr txBox="1"/>
          <p:nvPr>
            <p:ph idx="12" type="sldNum"/>
          </p:nvPr>
        </p:nvSpPr>
        <p:spPr>
          <a:xfrm>
            <a:off x="8172400" y="6237312"/>
            <a:ext cx="936000" cy="437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1" i="0" lang="fr-FR" sz="1200" u="none" cap="none" strike="noStrike">
                <a:solidFill>
                  <a:srgbClr val="FF0000"/>
                </a:solidFill>
                <a:latin typeface="Calibri"/>
                <a:ea typeface="Calibri"/>
                <a:cs typeface="Calibri"/>
                <a:sym typeface="Calibri"/>
              </a:rPr>
              <a:t>‹#›</a:t>
            </a:fld>
            <a:endParaRPr b="1" i="0" sz="1200" u="none" cap="none" strike="noStrike">
              <a:solidFill>
                <a:srgbClr val="FF0000"/>
              </a:solidFill>
              <a:latin typeface="Calibri"/>
              <a:ea typeface="Calibri"/>
              <a:cs typeface="Calibri"/>
              <a:sym typeface="Calibri"/>
            </a:endParaRPr>
          </a:p>
        </p:txBody>
      </p:sp>
      <p:sp>
        <p:nvSpPr>
          <p:cNvPr id="407" name="Google Shape;407;p35"/>
          <p:cNvSpPr txBox="1"/>
          <p:nvPr>
            <p:ph type="title"/>
          </p:nvPr>
        </p:nvSpPr>
        <p:spPr>
          <a:xfrm>
            <a:off x="0" y="26289"/>
            <a:ext cx="9144000" cy="8823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B10404"/>
              </a:buClr>
              <a:buSzPts val="2800"/>
              <a:buFont typeface="Corbel"/>
              <a:buNone/>
            </a:pPr>
            <a:r>
              <a:rPr b="1" i="0" lang="fr-FR" sz="2800" u="none" cap="none" strike="noStrike">
                <a:solidFill>
                  <a:srgbClr val="B10404"/>
                </a:solidFill>
                <a:latin typeface="Corbel"/>
                <a:ea typeface="Corbel"/>
                <a:cs typeface="Corbel"/>
                <a:sym typeface="Corbel"/>
              </a:rPr>
              <a:t>Sommaire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Google Shape;413;p36"/>
          <p:cNvSpPr txBox="1"/>
          <p:nvPr>
            <p:ph idx="12" type="sldNum"/>
          </p:nvPr>
        </p:nvSpPr>
        <p:spPr>
          <a:xfrm>
            <a:off x="8172400" y="6237312"/>
            <a:ext cx="936000" cy="437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
        <p:nvSpPr>
          <p:cNvPr id="414" name="Google Shape;414;p36"/>
          <p:cNvSpPr txBox="1"/>
          <p:nvPr>
            <p:ph type="title"/>
          </p:nvPr>
        </p:nvSpPr>
        <p:spPr>
          <a:xfrm>
            <a:off x="0" y="26289"/>
            <a:ext cx="9144000" cy="882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FR"/>
              <a:t>Budget prévisionnel Optimus</a:t>
            </a:r>
            <a:endParaRPr/>
          </a:p>
        </p:txBody>
      </p:sp>
      <p:pic>
        <p:nvPicPr>
          <p:cNvPr id="415" name="Google Shape;415;p36"/>
          <p:cNvPicPr preferRelativeResize="0"/>
          <p:nvPr/>
        </p:nvPicPr>
        <p:blipFill rotWithShape="1">
          <a:blip r:embed="rId3">
            <a:alphaModFix/>
          </a:blip>
          <a:srcRect b="17259" l="0" r="49849" t="0"/>
          <a:stretch/>
        </p:blipFill>
        <p:spPr>
          <a:xfrm>
            <a:off x="889750" y="1136796"/>
            <a:ext cx="7282649" cy="466952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sp>
        <p:nvSpPr>
          <p:cNvPr id="420" name="Google Shape;420;p37"/>
          <p:cNvSpPr txBox="1"/>
          <p:nvPr>
            <p:ph idx="1" type="body"/>
          </p:nvPr>
        </p:nvSpPr>
        <p:spPr>
          <a:xfrm>
            <a:off x="251520" y="1124744"/>
            <a:ext cx="8640900" cy="4896600"/>
          </a:xfrm>
          <a:prstGeom prst="rect">
            <a:avLst/>
          </a:prstGeom>
          <a:noFill/>
          <a:ln>
            <a:noFill/>
          </a:ln>
        </p:spPr>
        <p:txBody>
          <a:bodyPr anchorCtr="0" anchor="t" bIns="45700" lIns="91425" spcFirstLastPara="1" rIns="91425" wrap="square" tIns="45700">
            <a:noAutofit/>
          </a:bodyPr>
          <a:lstStyle/>
          <a:p>
            <a:pPr indent="-514350" lvl="0" marL="571500" marR="0" rtl="0" algn="l">
              <a:spcBef>
                <a:spcPts val="0"/>
              </a:spcBef>
              <a:spcAft>
                <a:spcPts val="0"/>
              </a:spcAft>
              <a:buClr>
                <a:srgbClr val="949494"/>
              </a:buClr>
              <a:buSzPts val="2800"/>
              <a:buFont typeface="Arial"/>
              <a:buAutoNum type="arabicPeriod"/>
            </a:pPr>
            <a:r>
              <a:rPr lang="fr-FR">
                <a:solidFill>
                  <a:srgbClr val="949494"/>
                </a:solidFill>
              </a:rPr>
              <a:t>Présentation du Projet : Véhicule Optimus</a:t>
            </a:r>
            <a:endParaRPr>
              <a:solidFill>
                <a:srgbClr val="949494"/>
              </a:solidFill>
            </a:endParaRPr>
          </a:p>
          <a:p>
            <a:pPr indent="-457200" lvl="0" marL="514350" marR="0" rtl="0" algn="l">
              <a:spcBef>
                <a:spcPts val="560"/>
              </a:spcBef>
              <a:spcAft>
                <a:spcPts val="0"/>
              </a:spcAft>
              <a:buClr>
                <a:srgbClr val="949494"/>
              </a:buClr>
              <a:buSzPts val="2800"/>
              <a:buFont typeface="Arial"/>
              <a:buAutoNum type="arabicPeriod"/>
            </a:pPr>
            <a:r>
              <a:rPr lang="fr-FR">
                <a:solidFill>
                  <a:srgbClr val="949494"/>
                </a:solidFill>
              </a:rPr>
              <a:t>Retour d’expérience de la saison passée</a:t>
            </a:r>
            <a:endParaRPr>
              <a:solidFill>
                <a:srgbClr val="949494"/>
              </a:solidFill>
            </a:endParaRPr>
          </a:p>
          <a:p>
            <a:pPr indent="-457200" lvl="0" marL="514350" marR="0" rtl="0" algn="l">
              <a:spcBef>
                <a:spcPts val="560"/>
              </a:spcBef>
              <a:spcAft>
                <a:spcPts val="0"/>
              </a:spcAft>
              <a:buClr>
                <a:srgbClr val="949494"/>
              </a:buClr>
              <a:buSzPts val="2800"/>
              <a:buFont typeface="Arial"/>
              <a:buAutoNum type="arabicPeriod"/>
            </a:pPr>
            <a:r>
              <a:rPr lang="fr-FR">
                <a:solidFill>
                  <a:srgbClr val="949494"/>
                </a:solidFill>
              </a:rPr>
              <a:t>Présentation de la Direction Véhicule </a:t>
            </a:r>
            <a:endParaRPr>
              <a:solidFill>
                <a:srgbClr val="949494"/>
              </a:solidFill>
            </a:endParaRPr>
          </a:p>
          <a:p>
            <a:pPr indent="-457200" lvl="0" marL="514350" marR="0" rtl="0" algn="l">
              <a:spcBef>
                <a:spcPts val="560"/>
              </a:spcBef>
              <a:spcAft>
                <a:spcPts val="0"/>
              </a:spcAft>
              <a:buClr>
                <a:srgbClr val="949494"/>
              </a:buClr>
              <a:buSzPts val="2800"/>
              <a:buFont typeface="Arial"/>
              <a:buAutoNum type="arabicPeriod"/>
            </a:pPr>
            <a:r>
              <a:rPr lang="fr-FR">
                <a:solidFill>
                  <a:srgbClr val="949494"/>
                </a:solidFill>
              </a:rPr>
              <a:t>Présentation des Départements</a:t>
            </a:r>
            <a:endParaRPr>
              <a:solidFill>
                <a:srgbClr val="949494"/>
              </a:solidFill>
            </a:endParaRPr>
          </a:p>
          <a:p>
            <a:pPr indent="-457200" lvl="0" marL="514350" marR="0" rtl="0" algn="l">
              <a:spcBef>
                <a:spcPts val="560"/>
              </a:spcBef>
              <a:spcAft>
                <a:spcPts val="0"/>
              </a:spcAft>
              <a:buClr>
                <a:srgbClr val="949494"/>
              </a:buClr>
              <a:buSzPts val="2800"/>
              <a:buFont typeface="Arial"/>
              <a:buAutoNum type="arabicPeriod"/>
            </a:pPr>
            <a:r>
              <a:rPr lang="fr-FR">
                <a:solidFill>
                  <a:srgbClr val="949494"/>
                </a:solidFill>
              </a:rPr>
              <a:t>Proposition de jalonnement des TOP </a:t>
            </a:r>
            <a:endParaRPr>
              <a:solidFill>
                <a:srgbClr val="949494"/>
              </a:solidFill>
            </a:endParaRPr>
          </a:p>
          <a:p>
            <a:pPr indent="-457200" lvl="0" marL="514350" marR="0" rtl="0" algn="l">
              <a:spcBef>
                <a:spcPts val="560"/>
              </a:spcBef>
              <a:spcAft>
                <a:spcPts val="0"/>
              </a:spcAft>
              <a:buClr>
                <a:srgbClr val="949494"/>
              </a:buClr>
              <a:buSzPts val="2800"/>
              <a:buFont typeface="Arial"/>
              <a:buAutoNum type="arabicPeriod"/>
            </a:pPr>
            <a:r>
              <a:rPr lang="fr-FR">
                <a:solidFill>
                  <a:srgbClr val="949494"/>
                </a:solidFill>
              </a:rPr>
              <a:t>Présentation du budget prévisionnel ISYRUN</a:t>
            </a:r>
            <a:endParaRPr>
              <a:solidFill>
                <a:schemeClr val="accent1"/>
              </a:solidFill>
            </a:endParaRPr>
          </a:p>
          <a:p>
            <a:pPr indent="-457200" lvl="0" marL="514350" marR="0" rtl="0" algn="l">
              <a:spcBef>
                <a:spcPts val="560"/>
              </a:spcBef>
              <a:spcAft>
                <a:spcPts val="0"/>
              </a:spcAft>
              <a:buClr>
                <a:schemeClr val="accent1"/>
              </a:buClr>
              <a:buSzPts val="2800"/>
              <a:buFont typeface="Arial"/>
              <a:buAutoNum type="arabicPeriod"/>
            </a:pPr>
            <a:r>
              <a:rPr lang="fr-FR">
                <a:solidFill>
                  <a:schemeClr val="accent1"/>
                </a:solidFill>
              </a:rPr>
              <a:t>Conclusion</a:t>
            </a:r>
            <a:endParaRPr b="0" i="0" sz="2400" u="none" cap="none" strike="noStrike">
              <a:solidFill>
                <a:schemeClr val="accent1"/>
              </a:solidFill>
              <a:latin typeface="Corbel"/>
              <a:ea typeface="Corbel"/>
              <a:cs typeface="Corbel"/>
              <a:sym typeface="Corbel"/>
            </a:endParaRPr>
          </a:p>
          <a:p>
            <a:pPr indent="-342900" lvl="3" marL="1771650" marR="0" rtl="0" algn="l">
              <a:spcBef>
                <a:spcPts val="360"/>
              </a:spcBef>
              <a:spcAft>
                <a:spcPts val="0"/>
              </a:spcAft>
              <a:buClr>
                <a:srgbClr val="424242"/>
              </a:buClr>
              <a:buSzPts val="1800"/>
              <a:buFont typeface="Arial"/>
              <a:buNone/>
            </a:pPr>
            <a:r>
              <a:t/>
            </a:r>
            <a:endParaRPr b="0" i="0" sz="1800" u="none" cap="none" strike="noStrike">
              <a:solidFill>
                <a:schemeClr val="accent1"/>
              </a:solidFill>
              <a:latin typeface="Corbel"/>
              <a:ea typeface="Corbel"/>
              <a:cs typeface="Corbel"/>
              <a:sym typeface="Corbel"/>
            </a:endParaRPr>
          </a:p>
        </p:txBody>
      </p:sp>
      <p:sp>
        <p:nvSpPr>
          <p:cNvPr id="421" name="Google Shape;421;p37"/>
          <p:cNvSpPr txBox="1"/>
          <p:nvPr>
            <p:ph idx="10" type="dt"/>
          </p:nvPr>
        </p:nvSpPr>
        <p:spPr>
          <a:xfrm>
            <a:off x="9456" y="6339098"/>
            <a:ext cx="8469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fr-FR"/>
              <a:t>04</a:t>
            </a:r>
            <a:r>
              <a:rPr b="0" i="0" lang="fr-FR" sz="1000" u="none" cap="none" strike="noStrike">
                <a:solidFill>
                  <a:srgbClr val="FF0000"/>
                </a:solidFill>
                <a:latin typeface="Corbel"/>
                <a:ea typeface="Corbel"/>
                <a:cs typeface="Corbel"/>
                <a:sym typeface="Corbel"/>
              </a:rPr>
              <a:t>/0</a:t>
            </a:r>
            <a:r>
              <a:rPr lang="fr-FR"/>
              <a:t>4</a:t>
            </a:r>
            <a:r>
              <a:rPr b="0" i="0" lang="fr-FR" sz="1000" u="none" cap="none" strike="noStrike">
                <a:solidFill>
                  <a:srgbClr val="FF0000"/>
                </a:solidFill>
                <a:latin typeface="Corbel"/>
                <a:ea typeface="Corbel"/>
                <a:cs typeface="Corbel"/>
                <a:sym typeface="Corbel"/>
              </a:rPr>
              <a:t>/201</a:t>
            </a:r>
            <a:r>
              <a:rPr lang="fr-FR"/>
              <a:t>8</a:t>
            </a:r>
            <a:endParaRPr b="0" i="0" sz="1000" u="none" cap="none" strike="noStrike">
              <a:solidFill>
                <a:srgbClr val="FF0000"/>
              </a:solidFill>
              <a:latin typeface="Corbel"/>
              <a:ea typeface="Corbel"/>
              <a:cs typeface="Corbel"/>
              <a:sym typeface="Corbel"/>
            </a:endParaRPr>
          </a:p>
        </p:txBody>
      </p:sp>
      <p:sp>
        <p:nvSpPr>
          <p:cNvPr id="422" name="Google Shape;422;p37"/>
          <p:cNvSpPr txBox="1"/>
          <p:nvPr>
            <p:ph idx="12" type="sldNum"/>
          </p:nvPr>
        </p:nvSpPr>
        <p:spPr>
          <a:xfrm>
            <a:off x="8172400" y="6237312"/>
            <a:ext cx="936000" cy="437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1" i="0" lang="fr-FR" sz="1200" u="none" cap="none" strike="noStrike">
                <a:solidFill>
                  <a:srgbClr val="FF0000"/>
                </a:solidFill>
                <a:latin typeface="Calibri"/>
                <a:ea typeface="Calibri"/>
                <a:cs typeface="Calibri"/>
                <a:sym typeface="Calibri"/>
              </a:rPr>
              <a:t>‹#›</a:t>
            </a:fld>
            <a:endParaRPr b="1" i="0" sz="1200" u="none" cap="none" strike="noStrike">
              <a:solidFill>
                <a:srgbClr val="FF0000"/>
              </a:solidFill>
              <a:latin typeface="Calibri"/>
              <a:ea typeface="Calibri"/>
              <a:cs typeface="Calibri"/>
              <a:sym typeface="Calibri"/>
            </a:endParaRPr>
          </a:p>
        </p:txBody>
      </p:sp>
      <p:sp>
        <p:nvSpPr>
          <p:cNvPr id="423" name="Google Shape;423;p37"/>
          <p:cNvSpPr txBox="1"/>
          <p:nvPr>
            <p:ph type="title"/>
          </p:nvPr>
        </p:nvSpPr>
        <p:spPr>
          <a:xfrm>
            <a:off x="0" y="26289"/>
            <a:ext cx="9144000" cy="8823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B10404"/>
              </a:buClr>
              <a:buSzPts val="2800"/>
              <a:buFont typeface="Corbel"/>
              <a:buNone/>
            </a:pPr>
            <a:r>
              <a:rPr b="1" i="0" lang="fr-FR" sz="2800" u="none" cap="none" strike="noStrike">
                <a:solidFill>
                  <a:srgbClr val="B10404"/>
                </a:solidFill>
                <a:latin typeface="Corbel"/>
                <a:ea typeface="Corbel"/>
                <a:cs typeface="Corbel"/>
                <a:sym typeface="Corbel"/>
              </a:rPr>
              <a:t>Sommaire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8" name="Shape 428"/>
        <p:cNvGrpSpPr/>
        <p:nvPr/>
      </p:nvGrpSpPr>
      <p:grpSpPr>
        <a:xfrm>
          <a:off x="0" y="0"/>
          <a:ext cx="0" cy="0"/>
          <a:chOff x="0" y="0"/>
          <a:chExt cx="0" cy="0"/>
        </a:xfrm>
      </p:grpSpPr>
      <p:sp>
        <p:nvSpPr>
          <p:cNvPr id="429" name="Google Shape;429;p38"/>
          <p:cNvSpPr txBox="1"/>
          <p:nvPr>
            <p:ph idx="12" type="sldNum"/>
          </p:nvPr>
        </p:nvSpPr>
        <p:spPr>
          <a:xfrm>
            <a:off x="8172400" y="6237312"/>
            <a:ext cx="936000" cy="437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
        <p:nvSpPr>
          <p:cNvPr id="430" name="Google Shape;430;p38"/>
          <p:cNvSpPr txBox="1"/>
          <p:nvPr>
            <p:ph type="title"/>
          </p:nvPr>
        </p:nvSpPr>
        <p:spPr>
          <a:xfrm>
            <a:off x="0" y="26289"/>
            <a:ext cx="9144000" cy="882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FR"/>
              <a:t>Conclusion</a:t>
            </a:r>
            <a:endParaRPr/>
          </a:p>
        </p:txBody>
      </p:sp>
      <p:sp>
        <p:nvSpPr>
          <p:cNvPr id="431" name="Google Shape;431;p38"/>
          <p:cNvSpPr txBox="1"/>
          <p:nvPr>
            <p:ph idx="1" type="body"/>
          </p:nvPr>
        </p:nvSpPr>
        <p:spPr>
          <a:xfrm>
            <a:off x="387175" y="1548000"/>
            <a:ext cx="8640900" cy="3762000"/>
          </a:xfrm>
          <a:prstGeom prst="rect">
            <a:avLst/>
          </a:prstGeom>
          <a:noFill/>
          <a:ln>
            <a:noFill/>
          </a:ln>
        </p:spPr>
        <p:txBody>
          <a:bodyPr anchorCtr="0" anchor="t" bIns="45700" lIns="91425" spcFirstLastPara="1" rIns="91425" wrap="square" tIns="45700">
            <a:noAutofit/>
          </a:bodyPr>
          <a:lstStyle/>
          <a:p>
            <a:pPr indent="0" lvl="0" marL="0" marR="0" rtl="0" algn="l">
              <a:spcBef>
                <a:spcPts val="560"/>
              </a:spcBef>
              <a:spcAft>
                <a:spcPts val="0"/>
              </a:spcAft>
              <a:buNone/>
            </a:pPr>
            <a:r>
              <a:rPr lang="fr-FR" sz="2400"/>
              <a:t>⇒ Le retour intergénérationnel a été exploité</a:t>
            </a:r>
            <a:endParaRPr sz="2400"/>
          </a:p>
          <a:p>
            <a:pPr indent="0" lvl="0" marL="0" marR="0" rtl="0" algn="l">
              <a:spcBef>
                <a:spcPts val="560"/>
              </a:spcBef>
              <a:spcAft>
                <a:spcPts val="0"/>
              </a:spcAft>
              <a:buNone/>
            </a:pPr>
            <a:r>
              <a:rPr lang="fr-FR" sz="2400"/>
              <a:t>⇒ Le </a:t>
            </a:r>
            <a:r>
              <a:rPr lang="fr-FR" sz="2400"/>
              <a:t>déploiement</a:t>
            </a:r>
            <a:r>
              <a:rPr lang="fr-FR" sz="2400"/>
              <a:t> de la PO-07-002 et PO-19-001 est effectué</a:t>
            </a:r>
            <a:endParaRPr sz="2400"/>
          </a:p>
          <a:p>
            <a:pPr indent="0" lvl="0" marL="0" marR="0" rtl="0" algn="l">
              <a:spcBef>
                <a:spcPts val="560"/>
              </a:spcBef>
              <a:spcAft>
                <a:spcPts val="0"/>
              </a:spcAft>
              <a:buNone/>
            </a:pPr>
            <a:r>
              <a:t/>
            </a:r>
            <a:endParaRPr sz="2400"/>
          </a:p>
          <a:p>
            <a:pPr indent="0" lvl="0" marL="0" marR="0" rtl="0" algn="l">
              <a:spcBef>
                <a:spcPts val="560"/>
              </a:spcBef>
              <a:spcAft>
                <a:spcPts val="0"/>
              </a:spcAft>
              <a:buNone/>
            </a:pPr>
            <a:r>
              <a:t/>
            </a:r>
            <a:endParaRPr sz="2400"/>
          </a:p>
          <a:p>
            <a:pPr indent="0" lvl="0" marL="0" marR="0" rtl="0" algn="ctr">
              <a:spcBef>
                <a:spcPts val="560"/>
              </a:spcBef>
              <a:spcAft>
                <a:spcPts val="0"/>
              </a:spcAft>
              <a:buNone/>
            </a:pPr>
            <a:r>
              <a:rPr i="1" lang="fr-FR" sz="2400">
                <a:solidFill>
                  <a:schemeClr val="accent1"/>
                </a:solidFill>
              </a:rPr>
              <a:t>9 Mai 2018 : TOP Maquette</a:t>
            </a:r>
            <a:endParaRPr i="1" sz="2400">
              <a:solidFill>
                <a:schemeClr val="accent1"/>
              </a:solidFill>
            </a:endParaRPr>
          </a:p>
          <a:p>
            <a:pPr indent="0" lvl="0" marL="0" marR="0" rtl="0" algn="ctr">
              <a:spcBef>
                <a:spcPts val="560"/>
              </a:spcBef>
              <a:spcAft>
                <a:spcPts val="0"/>
              </a:spcAft>
              <a:buNone/>
            </a:pPr>
            <a:r>
              <a:rPr i="1" lang="fr-FR" sz="2400">
                <a:solidFill>
                  <a:schemeClr val="accent1"/>
                </a:solidFill>
              </a:rPr>
              <a:t>Save the date !</a:t>
            </a:r>
            <a:br>
              <a:rPr lang="fr-FR" sz="2400"/>
            </a:br>
            <a:endParaRPr sz="2400"/>
          </a:p>
          <a:p>
            <a:pPr indent="0" lvl="0" marL="0" marR="0" rtl="0" algn="ctr">
              <a:spcBef>
                <a:spcPts val="560"/>
              </a:spcBef>
              <a:spcAft>
                <a:spcPts val="0"/>
              </a:spcAft>
              <a:buNone/>
            </a:pPr>
            <a:r>
              <a:t/>
            </a:r>
            <a:endParaRPr sz="2400"/>
          </a:p>
          <a:p>
            <a:pPr indent="0" lvl="0" marL="0" marR="0" rtl="0" algn="l">
              <a:spcBef>
                <a:spcPts val="560"/>
              </a:spcBef>
              <a:spcAft>
                <a:spcPts val="0"/>
              </a:spcAft>
              <a:buNone/>
            </a:pPr>
            <a:r>
              <a:rPr lang="fr-FR" sz="2400"/>
              <a:t>⇒ Questions ?</a:t>
            </a:r>
            <a:endParaRPr sz="2400"/>
          </a:p>
          <a:p>
            <a:pPr indent="-279400" lvl="0" marL="514350" marR="0" rtl="0" algn="l">
              <a:spcBef>
                <a:spcPts val="560"/>
              </a:spcBef>
              <a:spcAft>
                <a:spcPts val="0"/>
              </a:spcAft>
              <a:buClr>
                <a:schemeClr val="dk1"/>
              </a:buClr>
              <a:buSzPts val="2800"/>
              <a:buFont typeface="Arial"/>
              <a:buNone/>
            </a:pPr>
            <a:r>
              <a:t/>
            </a:r>
            <a:endParaRPr b="1" i="0" sz="2400" u="none" cap="none" strike="noStrike">
              <a:solidFill>
                <a:schemeClr val="dk1"/>
              </a:solidFill>
              <a:latin typeface="Corbel"/>
              <a:ea typeface="Corbel"/>
              <a:cs typeface="Corbel"/>
              <a:sym typeface="Corbel"/>
            </a:endParaRPr>
          </a:p>
          <a:p>
            <a:pPr indent="0" lvl="1" marL="0" marR="0" rtl="0" algn="l">
              <a:spcBef>
                <a:spcPts val="480"/>
              </a:spcBef>
              <a:spcAft>
                <a:spcPts val="0"/>
              </a:spcAft>
              <a:buClr>
                <a:srgbClr val="424242"/>
              </a:buClr>
              <a:buSzPts val="2400"/>
              <a:buFont typeface="Arial"/>
              <a:buNone/>
            </a:pPr>
            <a:r>
              <a:t/>
            </a:r>
            <a:endParaRPr b="0" i="0" u="none" cap="none" strike="noStrike">
              <a:solidFill>
                <a:srgbClr val="424242"/>
              </a:solidFill>
              <a:latin typeface="Corbel"/>
              <a:ea typeface="Corbel"/>
              <a:cs typeface="Corbel"/>
              <a:sym typeface="Corbel"/>
            </a:endParaRPr>
          </a:p>
          <a:p>
            <a:pPr indent="-342900" lvl="3" marL="1771650" marR="0" rtl="0" algn="l">
              <a:spcBef>
                <a:spcPts val="360"/>
              </a:spcBef>
              <a:spcAft>
                <a:spcPts val="0"/>
              </a:spcAft>
              <a:buClr>
                <a:srgbClr val="424242"/>
              </a:buClr>
              <a:buSzPts val="1800"/>
              <a:buFont typeface="Arial"/>
              <a:buNone/>
            </a:pPr>
            <a:r>
              <a:t/>
            </a:r>
            <a:endParaRPr b="0" i="0" sz="2400" u="none" cap="none" strike="noStrike">
              <a:solidFill>
                <a:srgbClr val="424242"/>
              </a:solidFill>
              <a:latin typeface="Corbel"/>
              <a:ea typeface="Corbel"/>
              <a:cs typeface="Corbel"/>
              <a:sym typeface="Corbe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sp>
        <p:nvSpPr>
          <p:cNvPr id="437" name="Google Shape;437;p39"/>
          <p:cNvSpPr txBox="1"/>
          <p:nvPr>
            <p:ph idx="1" type="body"/>
          </p:nvPr>
        </p:nvSpPr>
        <p:spPr>
          <a:xfrm>
            <a:off x="251525" y="1124751"/>
            <a:ext cx="8640900" cy="5064900"/>
          </a:xfrm>
          <a:prstGeom prst="rect">
            <a:avLst/>
          </a:prstGeom>
        </p:spPr>
        <p:txBody>
          <a:bodyPr anchorCtr="0" anchor="t" bIns="91425" lIns="91425" spcFirstLastPara="1" rIns="91425" wrap="square" tIns="91425">
            <a:noAutofit/>
          </a:bodyPr>
          <a:lstStyle/>
          <a:p>
            <a:pPr indent="0" lvl="0" marL="0" rtl="0" algn="l">
              <a:spcBef>
                <a:spcPts val="560"/>
              </a:spcBef>
              <a:spcAft>
                <a:spcPts val="0"/>
              </a:spcAft>
              <a:buNone/>
            </a:pPr>
            <a:r>
              <a:rPr lang="fr-FR"/>
              <a:t>Lancement du crowdfunding sur Ulule</a:t>
            </a:r>
            <a:endParaRPr/>
          </a:p>
          <a:p>
            <a:pPr indent="0" lvl="0" marL="0" rtl="0" algn="l">
              <a:spcBef>
                <a:spcPts val="560"/>
              </a:spcBef>
              <a:spcAft>
                <a:spcPts val="0"/>
              </a:spcAft>
              <a:buNone/>
            </a:pPr>
            <a:r>
              <a:t/>
            </a:r>
            <a:endParaRPr/>
          </a:p>
          <a:p>
            <a:pPr indent="0" lvl="0" marL="0" rtl="0" algn="l">
              <a:spcBef>
                <a:spcPts val="560"/>
              </a:spcBef>
              <a:spcAft>
                <a:spcPts val="0"/>
              </a:spcAft>
              <a:buNone/>
            </a:pPr>
            <a:r>
              <a:t/>
            </a:r>
            <a:endParaRPr/>
          </a:p>
          <a:p>
            <a:pPr indent="0" lvl="0" marL="0" rtl="0" algn="l">
              <a:spcBef>
                <a:spcPts val="560"/>
              </a:spcBef>
              <a:spcAft>
                <a:spcPts val="0"/>
              </a:spcAft>
              <a:buNone/>
            </a:pPr>
            <a:r>
              <a:t/>
            </a:r>
            <a:endParaRPr/>
          </a:p>
          <a:p>
            <a:pPr indent="0" lvl="0" marL="0" rtl="0" algn="l">
              <a:spcBef>
                <a:spcPts val="560"/>
              </a:spcBef>
              <a:spcAft>
                <a:spcPts val="0"/>
              </a:spcAft>
              <a:buNone/>
            </a:pPr>
            <a:r>
              <a:t/>
            </a:r>
            <a:endParaRPr/>
          </a:p>
          <a:p>
            <a:pPr indent="0" lvl="0" marL="0" rtl="0" algn="l">
              <a:spcBef>
                <a:spcPts val="560"/>
              </a:spcBef>
              <a:spcAft>
                <a:spcPts val="0"/>
              </a:spcAft>
              <a:buNone/>
            </a:pPr>
            <a:r>
              <a:t/>
            </a:r>
            <a:endParaRPr/>
          </a:p>
          <a:p>
            <a:pPr indent="0" lvl="0" marL="0" rtl="0" algn="l">
              <a:spcBef>
                <a:spcPts val="560"/>
              </a:spcBef>
              <a:spcAft>
                <a:spcPts val="0"/>
              </a:spcAft>
              <a:buNone/>
            </a:pPr>
            <a:r>
              <a:t/>
            </a:r>
            <a:endParaRPr/>
          </a:p>
          <a:p>
            <a:pPr indent="0" lvl="0" marL="0" rtl="0" algn="l">
              <a:spcBef>
                <a:spcPts val="560"/>
              </a:spcBef>
              <a:spcAft>
                <a:spcPts val="0"/>
              </a:spcAft>
              <a:buNone/>
            </a:pPr>
            <a:r>
              <a:t/>
            </a:r>
            <a:endParaRPr/>
          </a:p>
          <a:p>
            <a:pPr indent="457200" lvl="0" marL="914400" rtl="0" algn="l">
              <a:spcBef>
                <a:spcPts val="560"/>
              </a:spcBef>
              <a:spcAft>
                <a:spcPts val="0"/>
              </a:spcAft>
              <a:buNone/>
            </a:pPr>
            <a:r>
              <a:t/>
            </a:r>
            <a:endParaRPr/>
          </a:p>
          <a:p>
            <a:pPr indent="457200" lvl="0" marL="914400" rtl="0" algn="l">
              <a:spcBef>
                <a:spcPts val="560"/>
              </a:spcBef>
              <a:spcAft>
                <a:spcPts val="0"/>
              </a:spcAft>
              <a:buNone/>
            </a:pPr>
            <a:r>
              <a:t/>
            </a:r>
            <a:endParaRPr/>
          </a:p>
          <a:p>
            <a:pPr indent="457200" lvl="0" marL="2743200" rtl="0" algn="l">
              <a:spcBef>
                <a:spcPts val="560"/>
              </a:spcBef>
              <a:spcAft>
                <a:spcPts val="0"/>
              </a:spcAft>
              <a:buNone/>
            </a:pPr>
            <a:r>
              <a:rPr b="0" i="1" lang="fr-FR" sz="1800"/>
              <a:t>Lien dès demain par mail</a:t>
            </a:r>
            <a:endParaRPr b="0" i="1" sz="1800"/>
          </a:p>
        </p:txBody>
      </p:sp>
      <p:sp>
        <p:nvSpPr>
          <p:cNvPr id="438" name="Google Shape;438;p39"/>
          <p:cNvSpPr txBox="1"/>
          <p:nvPr>
            <p:ph idx="12" type="sldNum"/>
          </p:nvPr>
        </p:nvSpPr>
        <p:spPr>
          <a:xfrm>
            <a:off x="8172400" y="6237312"/>
            <a:ext cx="936000" cy="437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
        <p:nvSpPr>
          <p:cNvPr id="439" name="Google Shape;439;p39"/>
          <p:cNvSpPr txBox="1"/>
          <p:nvPr>
            <p:ph type="title"/>
          </p:nvPr>
        </p:nvSpPr>
        <p:spPr>
          <a:xfrm>
            <a:off x="0" y="26289"/>
            <a:ext cx="9144000" cy="882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FR"/>
              <a:t>Crowdfunding 2018</a:t>
            </a:r>
            <a:endParaRPr/>
          </a:p>
        </p:txBody>
      </p:sp>
      <p:pic>
        <p:nvPicPr>
          <p:cNvPr id="440" name="Google Shape;440;p39" title="Trailer_VF.mp4">
            <a:hlinkClick r:id="rId3"/>
          </p:cNvPr>
          <p:cNvPicPr preferRelativeResize="0"/>
          <p:nvPr/>
        </p:nvPicPr>
        <p:blipFill>
          <a:blip r:embed="rId4">
            <a:alphaModFix/>
          </a:blip>
          <a:stretch>
            <a:fillRect/>
          </a:stretch>
        </p:blipFill>
        <p:spPr>
          <a:xfrm>
            <a:off x="2072900" y="2043850"/>
            <a:ext cx="4998200" cy="3748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15"/>
          <p:cNvSpPr txBox="1"/>
          <p:nvPr>
            <p:ph idx="1" type="body"/>
          </p:nvPr>
        </p:nvSpPr>
        <p:spPr>
          <a:xfrm>
            <a:off x="251520" y="1124744"/>
            <a:ext cx="8640960" cy="4896544"/>
          </a:xfrm>
          <a:prstGeom prst="rect">
            <a:avLst/>
          </a:prstGeom>
          <a:noFill/>
          <a:ln>
            <a:noFill/>
          </a:ln>
        </p:spPr>
        <p:txBody>
          <a:bodyPr anchorCtr="0" anchor="t" bIns="45700" lIns="91425" spcFirstLastPara="1" rIns="91425" wrap="square" tIns="45700">
            <a:noAutofit/>
          </a:bodyPr>
          <a:lstStyle/>
          <a:p>
            <a:pPr indent="-514350" lvl="0" marL="571500" marR="0" rtl="0" algn="l">
              <a:spcBef>
                <a:spcPts val="0"/>
              </a:spcBef>
              <a:spcAft>
                <a:spcPts val="0"/>
              </a:spcAft>
              <a:buClr>
                <a:schemeClr val="accent1"/>
              </a:buClr>
              <a:buSzPts val="2800"/>
              <a:buFont typeface="Arial"/>
              <a:buAutoNum type="arabicPeriod"/>
            </a:pPr>
            <a:r>
              <a:rPr lang="fr-FR">
                <a:solidFill>
                  <a:schemeClr val="accent1"/>
                </a:solidFill>
              </a:rPr>
              <a:t>Présentation du Projet : Véhicule Optimus</a:t>
            </a:r>
            <a:endParaRPr>
              <a:solidFill>
                <a:srgbClr val="949494"/>
              </a:solidFill>
            </a:endParaRPr>
          </a:p>
          <a:p>
            <a:pPr indent="-457200" lvl="0" marL="514350" marR="0" rtl="0" algn="l">
              <a:spcBef>
                <a:spcPts val="560"/>
              </a:spcBef>
              <a:spcAft>
                <a:spcPts val="0"/>
              </a:spcAft>
              <a:buClr>
                <a:srgbClr val="949494"/>
              </a:buClr>
              <a:buSzPts val="2800"/>
              <a:buFont typeface="Arial"/>
              <a:buAutoNum type="arabicPeriod"/>
            </a:pPr>
            <a:r>
              <a:rPr lang="fr-FR">
                <a:solidFill>
                  <a:srgbClr val="949494"/>
                </a:solidFill>
              </a:rPr>
              <a:t>Retour d’expérience de la saison passée</a:t>
            </a:r>
            <a:endParaRPr>
              <a:solidFill>
                <a:srgbClr val="949494"/>
              </a:solidFill>
            </a:endParaRPr>
          </a:p>
          <a:p>
            <a:pPr indent="-457200" lvl="0" marL="514350" marR="0" rtl="0" algn="l">
              <a:spcBef>
                <a:spcPts val="560"/>
              </a:spcBef>
              <a:spcAft>
                <a:spcPts val="0"/>
              </a:spcAft>
              <a:buClr>
                <a:srgbClr val="949494"/>
              </a:buClr>
              <a:buSzPts val="2800"/>
              <a:buFont typeface="Arial"/>
              <a:buAutoNum type="arabicPeriod"/>
            </a:pPr>
            <a:r>
              <a:rPr lang="fr-FR">
                <a:solidFill>
                  <a:srgbClr val="949494"/>
                </a:solidFill>
              </a:rPr>
              <a:t>Présentation de la Direction Véhicule </a:t>
            </a:r>
            <a:endParaRPr>
              <a:solidFill>
                <a:srgbClr val="949494"/>
              </a:solidFill>
            </a:endParaRPr>
          </a:p>
          <a:p>
            <a:pPr indent="-457200" lvl="0" marL="514350" marR="0" rtl="0" algn="l">
              <a:spcBef>
                <a:spcPts val="560"/>
              </a:spcBef>
              <a:spcAft>
                <a:spcPts val="0"/>
              </a:spcAft>
              <a:buClr>
                <a:srgbClr val="949494"/>
              </a:buClr>
              <a:buSzPts val="2800"/>
              <a:buFont typeface="Arial"/>
              <a:buAutoNum type="arabicPeriod"/>
            </a:pPr>
            <a:r>
              <a:rPr lang="fr-FR">
                <a:solidFill>
                  <a:srgbClr val="949494"/>
                </a:solidFill>
              </a:rPr>
              <a:t>Présentation des Départements</a:t>
            </a:r>
            <a:endParaRPr>
              <a:solidFill>
                <a:srgbClr val="949494"/>
              </a:solidFill>
            </a:endParaRPr>
          </a:p>
          <a:p>
            <a:pPr indent="-457200" lvl="0" marL="514350" marR="0" rtl="0" algn="l">
              <a:spcBef>
                <a:spcPts val="560"/>
              </a:spcBef>
              <a:spcAft>
                <a:spcPts val="0"/>
              </a:spcAft>
              <a:buClr>
                <a:srgbClr val="949494"/>
              </a:buClr>
              <a:buSzPts val="2800"/>
              <a:buFont typeface="Arial"/>
              <a:buAutoNum type="arabicPeriod"/>
            </a:pPr>
            <a:r>
              <a:rPr lang="fr-FR">
                <a:solidFill>
                  <a:srgbClr val="949494"/>
                </a:solidFill>
              </a:rPr>
              <a:t>Proposition de jalonnement des TOP </a:t>
            </a:r>
            <a:endParaRPr>
              <a:solidFill>
                <a:srgbClr val="949494"/>
              </a:solidFill>
            </a:endParaRPr>
          </a:p>
          <a:p>
            <a:pPr indent="-457200" lvl="0" marL="514350" marR="0" rtl="0" algn="l">
              <a:spcBef>
                <a:spcPts val="560"/>
              </a:spcBef>
              <a:spcAft>
                <a:spcPts val="0"/>
              </a:spcAft>
              <a:buClr>
                <a:srgbClr val="949494"/>
              </a:buClr>
              <a:buSzPts val="2800"/>
              <a:buFont typeface="Arial"/>
              <a:buAutoNum type="arabicPeriod"/>
            </a:pPr>
            <a:r>
              <a:rPr lang="fr-FR">
                <a:solidFill>
                  <a:srgbClr val="949494"/>
                </a:solidFill>
              </a:rPr>
              <a:t>Présentation du budget prévisionnel ISYRUN</a:t>
            </a:r>
            <a:endParaRPr>
              <a:solidFill>
                <a:srgbClr val="949494"/>
              </a:solidFill>
            </a:endParaRPr>
          </a:p>
          <a:p>
            <a:pPr indent="-457200" lvl="0" marL="514350" marR="0" rtl="0" algn="l">
              <a:spcBef>
                <a:spcPts val="560"/>
              </a:spcBef>
              <a:spcAft>
                <a:spcPts val="0"/>
              </a:spcAft>
              <a:buClr>
                <a:srgbClr val="949494"/>
              </a:buClr>
              <a:buSzPts val="2800"/>
              <a:buFont typeface="Arial"/>
              <a:buAutoNum type="arabicPeriod"/>
            </a:pPr>
            <a:r>
              <a:rPr lang="fr-FR">
                <a:solidFill>
                  <a:srgbClr val="949494"/>
                </a:solidFill>
              </a:rPr>
              <a:t>Conclusion </a:t>
            </a:r>
            <a:br>
              <a:rPr lang="fr-FR">
                <a:solidFill>
                  <a:srgbClr val="949494"/>
                </a:solidFill>
              </a:rPr>
            </a:br>
            <a:endParaRPr/>
          </a:p>
          <a:p>
            <a:pPr indent="-279400" lvl="0" marL="514350" marR="0" rtl="0" algn="l">
              <a:spcBef>
                <a:spcPts val="560"/>
              </a:spcBef>
              <a:spcAft>
                <a:spcPts val="0"/>
              </a:spcAft>
              <a:buClr>
                <a:schemeClr val="dk1"/>
              </a:buClr>
              <a:buSzPts val="2800"/>
              <a:buFont typeface="Arial"/>
              <a:buNone/>
            </a:pPr>
            <a:r>
              <a:t/>
            </a:r>
            <a:endParaRPr b="1" i="0" sz="2800" u="none" cap="none" strike="noStrike">
              <a:solidFill>
                <a:schemeClr val="dk1"/>
              </a:solidFill>
              <a:latin typeface="Corbel"/>
              <a:ea typeface="Corbel"/>
              <a:cs typeface="Corbel"/>
              <a:sym typeface="Corbel"/>
            </a:endParaRPr>
          </a:p>
          <a:p>
            <a:pPr indent="-304800" lvl="1" marL="914400" marR="0" rtl="0" algn="l">
              <a:spcBef>
                <a:spcPts val="480"/>
              </a:spcBef>
              <a:spcAft>
                <a:spcPts val="0"/>
              </a:spcAft>
              <a:buClr>
                <a:srgbClr val="424242"/>
              </a:buClr>
              <a:buSzPts val="2400"/>
              <a:buFont typeface="Arial"/>
              <a:buNone/>
            </a:pPr>
            <a:r>
              <a:t/>
            </a:r>
            <a:endParaRPr b="0" i="0" sz="2400" u="none" cap="none" strike="noStrike">
              <a:solidFill>
                <a:srgbClr val="424242"/>
              </a:solidFill>
              <a:latin typeface="Corbel"/>
              <a:ea typeface="Corbel"/>
              <a:cs typeface="Corbel"/>
              <a:sym typeface="Corbel"/>
            </a:endParaRPr>
          </a:p>
          <a:p>
            <a:pPr indent="-342900" lvl="3" marL="1771650" marR="0" rtl="0" algn="l">
              <a:spcBef>
                <a:spcPts val="360"/>
              </a:spcBef>
              <a:spcAft>
                <a:spcPts val="0"/>
              </a:spcAft>
              <a:buClr>
                <a:srgbClr val="424242"/>
              </a:buClr>
              <a:buSzPts val="1800"/>
              <a:buFont typeface="Arial"/>
              <a:buNone/>
            </a:pPr>
            <a:r>
              <a:t/>
            </a:r>
            <a:endParaRPr b="0" i="0" sz="1800" u="none" cap="none" strike="noStrike">
              <a:solidFill>
                <a:srgbClr val="424242"/>
              </a:solidFill>
              <a:latin typeface="Corbel"/>
              <a:ea typeface="Corbel"/>
              <a:cs typeface="Corbel"/>
              <a:sym typeface="Corbel"/>
            </a:endParaRPr>
          </a:p>
        </p:txBody>
      </p:sp>
      <p:sp>
        <p:nvSpPr>
          <p:cNvPr id="132" name="Google Shape;132;p15"/>
          <p:cNvSpPr txBox="1"/>
          <p:nvPr>
            <p:ph idx="10" type="dt"/>
          </p:nvPr>
        </p:nvSpPr>
        <p:spPr>
          <a:xfrm>
            <a:off x="9456" y="6339098"/>
            <a:ext cx="847006"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fr-FR"/>
              <a:t>04</a:t>
            </a:r>
            <a:r>
              <a:rPr b="0" i="0" lang="fr-FR" sz="1000" u="none" cap="none" strike="noStrike">
                <a:solidFill>
                  <a:srgbClr val="FF0000"/>
                </a:solidFill>
                <a:latin typeface="Corbel"/>
                <a:ea typeface="Corbel"/>
                <a:cs typeface="Corbel"/>
                <a:sym typeface="Corbel"/>
              </a:rPr>
              <a:t>/0</a:t>
            </a:r>
            <a:r>
              <a:rPr lang="fr-FR"/>
              <a:t>4</a:t>
            </a:r>
            <a:r>
              <a:rPr b="0" i="0" lang="fr-FR" sz="1000" u="none" cap="none" strike="noStrike">
                <a:solidFill>
                  <a:srgbClr val="FF0000"/>
                </a:solidFill>
                <a:latin typeface="Corbel"/>
                <a:ea typeface="Corbel"/>
                <a:cs typeface="Corbel"/>
                <a:sym typeface="Corbel"/>
              </a:rPr>
              <a:t>/201</a:t>
            </a:r>
            <a:r>
              <a:rPr lang="fr-FR"/>
              <a:t>8</a:t>
            </a:r>
            <a:endParaRPr b="0" i="0" sz="1000" u="none" cap="none" strike="noStrike">
              <a:solidFill>
                <a:srgbClr val="FF0000"/>
              </a:solidFill>
              <a:latin typeface="Corbel"/>
              <a:ea typeface="Corbel"/>
              <a:cs typeface="Corbel"/>
              <a:sym typeface="Corbel"/>
            </a:endParaRPr>
          </a:p>
        </p:txBody>
      </p:sp>
      <p:sp>
        <p:nvSpPr>
          <p:cNvPr id="133" name="Google Shape;133;p15"/>
          <p:cNvSpPr txBox="1"/>
          <p:nvPr>
            <p:ph idx="12" type="sldNum"/>
          </p:nvPr>
        </p:nvSpPr>
        <p:spPr>
          <a:xfrm>
            <a:off x="8172400" y="6237312"/>
            <a:ext cx="936104" cy="437133"/>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1" i="0" lang="fr-FR" sz="1200" u="none" cap="none" strike="noStrike">
                <a:solidFill>
                  <a:srgbClr val="FF0000"/>
                </a:solidFill>
                <a:latin typeface="Calibri"/>
                <a:ea typeface="Calibri"/>
                <a:cs typeface="Calibri"/>
                <a:sym typeface="Calibri"/>
              </a:rPr>
              <a:t>‹#›</a:t>
            </a:fld>
            <a:endParaRPr b="1" i="0" sz="1200" u="none" cap="none" strike="noStrike">
              <a:solidFill>
                <a:srgbClr val="FF0000"/>
              </a:solidFill>
              <a:latin typeface="Calibri"/>
              <a:ea typeface="Calibri"/>
              <a:cs typeface="Calibri"/>
              <a:sym typeface="Calibri"/>
            </a:endParaRPr>
          </a:p>
        </p:txBody>
      </p:sp>
      <p:sp>
        <p:nvSpPr>
          <p:cNvPr id="134" name="Google Shape;134;p15"/>
          <p:cNvSpPr txBox="1"/>
          <p:nvPr>
            <p:ph type="title"/>
          </p:nvPr>
        </p:nvSpPr>
        <p:spPr>
          <a:xfrm>
            <a:off x="0" y="26289"/>
            <a:ext cx="9144000" cy="88243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B10404"/>
              </a:buClr>
              <a:buSzPts val="2800"/>
              <a:buFont typeface="Corbel"/>
              <a:buNone/>
            </a:pPr>
            <a:r>
              <a:rPr b="1" i="0" lang="fr-FR" sz="2800" u="none" cap="none" strike="noStrike">
                <a:solidFill>
                  <a:srgbClr val="B10404"/>
                </a:solidFill>
                <a:latin typeface="Corbel"/>
                <a:ea typeface="Corbel"/>
                <a:cs typeface="Corbel"/>
                <a:sym typeface="Corbel"/>
              </a:rPr>
              <a:t>Sommaire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16"/>
          <p:cNvSpPr txBox="1"/>
          <p:nvPr>
            <p:ph idx="10" type="dt"/>
          </p:nvPr>
        </p:nvSpPr>
        <p:spPr>
          <a:xfrm>
            <a:off x="9456" y="6339098"/>
            <a:ext cx="847006"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fr-FR"/>
              <a:t>04</a:t>
            </a:r>
            <a:r>
              <a:rPr b="0" i="0" lang="fr-FR" sz="1000" u="none" cap="none" strike="noStrike">
                <a:solidFill>
                  <a:srgbClr val="FF0000"/>
                </a:solidFill>
                <a:latin typeface="Corbel"/>
                <a:ea typeface="Corbel"/>
                <a:cs typeface="Corbel"/>
                <a:sym typeface="Corbel"/>
              </a:rPr>
              <a:t>/0</a:t>
            </a:r>
            <a:r>
              <a:rPr lang="fr-FR"/>
              <a:t>4</a:t>
            </a:r>
            <a:r>
              <a:rPr b="0" i="0" lang="fr-FR" sz="1000" u="none" cap="none" strike="noStrike">
                <a:solidFill>
                  <a:srgbClr val="FF0000"/>
                </a:solidFill>
                <a:latin typeface="Corbel"/>
                <a:ea typeface="Corbel"/>
                <a:cs typeface="Corbel"/>
                <a:sym typeface="Corbel"/>
              </a:rPr>
              <a:t>/201</a:t>
            </a:r>
            <a:r>
              <a:rPr lang="fr-FR"/>
              <a:t>8</a:t>
            </a:r>
            <a:endParaRPr b="0" i="0" sz="1000" u="none" cap="none" strike="noStrike">
              <a:solidFill>
                <a:srgbClr val="FF0000"/>
              </a:solidFill>
              <a:latin typeface="Corbel"/>
              <a:ea typeface="Corbel"/>
              <a:cs typeface="Corbel"/>
              <a:sym typeface="Corbel"/>
            </a:endParaRPr>
          </a:p>
        </p:txBody>
      </p:sp>
      <p:sp>
        <p:nvSpPr>
          <p:cNvPr id="140" name="Google Shape;140;p16"/>
          <p:cNvSpPr txBox="1"/>
          <p:nvPr>
            <p:ph idx="12" type="sldNum"/>
          </p:nvPr>
        </p:nvSpPr>
        <p:spPr>
          <a:xfrm>
            <a:off x="8172400" y="6237312"/>
            <a:ext cx="936104" cy="437133"/>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1" i="0" lang="fr-FR" sz="1200" u="none" cap="none" strike="noStrike">
                <a:solidFill>
                  <a:srgbClr val="FF0000"/>
                </a:solidFill>
                <a:latin typeface="Calibri"/>
                <a:ea typeface="Calibri"/>
                <a:cs typeface="Calibri"/>
                <a:sym typeface="Calibri"/>
              </a:rPr>
              <a:t>‹#›</a:t>
            </a:fld>
            <a:endParaRPr b="1" i="0" sz="1200" u="none" cap="none" strike="noStrike">
              <a:solidFill>
                <a:srgbClr val="FF0000"/>
              </a:solidFill>
              <a:latin typeface="Calibri"/>
              <a:ea typeface="Calibri"/>
              <a:cs typeface="Calibri"/>
              <a:sym typeface="Calibri"/>
            </a:endParaRPr>
          </a:p>
        </p:txBody>
      </p:sp>
      <p:sp>
        <p:nvSpPr>
          <p:cNvPr id="141" name="Google Shape;141;p16"/>
          <p:cNvSpPr txBox="1"/>
          <p:nvPr>
            <p:ph type="title"/>
          </p:nvPr>
        </p:nvSpPr>
        <p:spPr>
          <a:xfrm>
            <a:off x="0" y="26289"/>
            <a:ext cx="9144000" cy="88243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B10404"/>
              </a:buClr>
              <a:buSzPts val="2800"/>
              <a:buFont typeface="Corbel"/>
              <a:buNone/>
            </a:pPr>
            <a:r>
              <a:rPr lang="fr-FR"/>
              <a:t>Objectifs Principaux </a:t>
            </a:r>
            <a:endParaRPr/>
          </a:p>
        </p:txBody>
      </p:sp>
      <p:grpSp>
        <p:nvGrpSpPr>
          <p:cNvPr id="142" name="Google Shape;142;p16"/>
          <p:cNvGrpSpPr/>
          <p:nvPr/>
        </p:nvGrpSpPr>
        <p:grpSpPr>
          <a:xfrm>
            <a:off x="381758" y="3585824"/>
            <a:ext cx="8564470" cy="1420204"/>
            <a:chOff x="1593000" y="2322568"/>
            <a:chExt cx="6088774" cy="643500"/>
          </a:xfrm>
        </p:grpSpPr>
        <p:sp>
          <p:nvSpPr>
            <p:cNvPr id="143" name="Google Shape;143;p16"/>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6"/>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6"/>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6"/>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fr-FR" sz="1800">
                  <a:solidFill>
                    <a:srgbClr val="FFFFFF"/>
                  </a:solidFill>
                  <a:latin typeface="Roboto"/>
                  <a:ea typeface="Roboto"/>
                  <a:cs typeface="Roboto"/>
                  <a:sym typeface="Roboto"/>
                </a:rPr>
                <a:t>Formation efficace des Alpha 1A</a:t>
              </a:r>
              <a:endParaRPr sz="1800">
                <a:solidFill>
                  <a:srgbClr val="FFFFFF"/>
                </a:solidFill>
                <a:latin typeface="Roboto"/>
                <a:ea typeface="Roboto"/>
                <a:cs typeface="Roboto"/>
                <a:sym typeface="Roboto"/>
              </a:endParaRPr>
            </a:p>
          </p:txBody>
        </p:sp>
        <p:sp>
          <p:nvSpPr>
            <p:cNvPr id="147" name="Google Shape;147;p16"/>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6"/>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FR" sz="3600">
                  <a:solidFill>
                    <a:srgbClr val="FFFFFF"/>
                  </a:solidFill>
                  <a:latin typeface="Roboto Thin"/>
                  <a:ea typeface="Roboto Thin"/>
                  <a:cs typeface="Roboto Thin"/>
                  <a:sym typeface="Roboto Thin"/>
                </a:rPr>
                <a:t>02</a:t>
              </a:r>
              <a:endParaRPr sz="3600">
                <a:solidFill>
                  <a:srgbClr val="FFFFFF"/>
                </a:solidFill>
                <a:latin typeface="Roboto Thin"/>
                <a:ea typeface="Roboto Thin"/>
                <a:cs typeface="Roboto Thin"/>
                <a:sym typeface="Roboto Thin"/>
              </a:endParaRPr>
            </a:p>
          </p:txBody>
        </p:sp>
        <p:sp>
          <p:nvSpPr>
            <p:cNvPr id="149" name="Google Shape;149;p16"/>
            <p:cNvSpPr/>
            <p:nvPr/>
          </p:nvSpPr>
          <p:spPr>
            <a:xfrm>
              <a:off x="4550374" y="2323747"/>
              <a:ext cx="3131400" cy="642300"/>
            </a:xfrm>
            <a:prstGeom prst="rect">
              <a:avLst/>
            </a:prstGeom>
            <a:noFill/>
            <a:ln>
              <a:noFill/>
            </a:ln>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Clr>
                  <a:srgbClr val="A72A1E"/>
                </a:buClr>
                <a:buSzPts val="1400"/>
                <a:buFont typeface="Roboto"/>
                <a:buChar char="●"/>
              </a:pPr>
              <a:r>
                <a:rPr lang="fr-FR">
                  <a:solidFill>
                    <a:srgbClr val="A72A1E"/>
                  </a:solidFill>
                  <a:latin typeface="Roboto"/>
                  <a:ea typeface="Roboto"/>
                  <a:cs typeface="Roboto"/>
                  <a:sym typeface="Roboto"/>
                </a:rPr>
                <a:t>Formation et accompagnement revu</a:t>
              </a:r>
              <a:endParaRPr>
                <a:solidFill>
                  <a:srgbClr val="A72A1E"/>
                </a:solidFill>
                <a:latin typeface="Roboto"/>
                <a:ea typeface="Roboto"/>
                <a:cs typeface="Roboto"/>
                <a:sym typeface="Roboto"/>
              </a:endParaRPr>
            </a:p>
            <a:p>
              <a:pPr indent="-317500" lvl="0" marL="457200" rtl="0" algn="l">
                <a:lnSpc>
                  <a:spcPct val="115000"/>
                </a:lnSpc>
                <a:spcBef>
                  <a:spcPts val="0"/>
                </a:spcBef>
                <a:spcAft>
                  <a:spcPts val="0"/>
                </a:spcAft>
                <a:buClr>
                  <a:srgbClr val="A72A1E"/>
                </a:buClr>
                <a:buSzPts val="1400"/>
                <a:buFont typeface="Roboto"/>
                <a:buChar char="●"/>
              </a:pPr>
              <a:r>
                <a:rPr lang="fr-FR">
                  <a:solidFill>
                    <a:srgbClr val="A72A1E"/>
                  </a:solidFill>
                  <a:latin typeface="Roboto"/>
                  <a:ea typeface="Roboto"/>
                  <a:cs typeface="Roboto"/>
                  <a:sym typeface="Roboto"/>
                </a:rPr>
                <a:t>Meilleure intégration de la contribution des 1A</a:t>
              </a:r>
              <a:endParaRPr>
                <a:solidFill>
                  <a:srgbClr val="A72A1E"/>
                </a:solidFill>
                <a:latin typeface="Roboto"/>
                <a:ea typeface="Roboto"/>
                <a:cs typeface="Roboto"/>
                <a:sym typeface="Roboto"/>
              </a:endParaRPr>
            </a:p>
          </p:txBody>
        </p:sp>
      </p:grpSp>
      <p:grpSp>
        <p:nvGrpSpPr>
          <p:cNvPr id="150" name="Google Shape;150;p16"/>
          <p:cNvGrpSpPr/>
          <p:nvPr/>
        </p:nvGrpSpPr>
        <p:grpSpPr>
          <a:xfrm>
            <a:off x="381758" y="2139994"/>
            <a:ext cx="8380488" cy="1420204"/>
            <a:chOff x="1593000" y="2322568"/>
            <a:chExt cx="5957975" cy="643500"/>
          </a:xfrm>
        </p:grpSpPr>
        <p:sp>
          <p:nvSpPr>
            <p:cNvPr id="151" name="Google Shape;151;p16"/>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6"/>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6"/>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6"/>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fr-FR" sz="1800">
                  <a:solidFill>
                    <a:srgbClr val="FFFFFF"/>
                  </a:solidFill>
                  <a:latin typeface="Roboto Medium"/>
                  <a:ea typeface="Roboto Medium"/>
                  <a:cs typeface="Roboto Medium"/>
                  <a:sym typeface="Roboto Medium"/>
                </a:rPr>
                <a:t>Respect strict des échéances</a:t>
              </a:r>
              <a:endParaRPr sz="1800">
                <a:solidFill>
                  <a:srgbClr val="FFFFFF"/>
                </a:solidFill>
                <a:latin typeface="Roboto"/>
                <a:ea typeface="Roboto"/>
                <a:cs typeface="Roboto"/>
                <a:sym typeface="Roboto"/>
              </a:endParaRPr>
            </a:p>
          </p:txBody>
        </p:sp>
        <p:sp>
          <p:nvSpPr>
            <p:cNvPr id="155" name="Google Shape;155;p16"/>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6"/>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FR" sz="3600">
                  <a:solidFill>
                    <a:srgbClr val="FFFFFF"/>
                  </a:solidFill>
                  <a:latin typeface="Roboto Thin"/>
                  <a:ea typeface="Roboto Thin"/>
                  <a:cs typeface="Roboto Thin"/>
                  <a:sym typeface="Roboto Thin"/>
                </a:rPr>
                <a:t>01</a:t>
              </a:r>
              <a:endParaRPr sz="3600">
                <a:solidFill>
                  <a:srgbClr val="FFFFFF"/>
                </a:solidFill>
                <a:latin typeface="Roboto Thin"/>
                <a:ea typeface="Roboto Thin"/>
                <a:cs typeface="Roboto Thin"/>
                <a:sym typeface="Roboto Thin"/>
              </a:endParaRPr>
            </a:p>
          </p:txBody>
        </p:sp>
        <p:sp>
          <p:nvSpPr>
            <p:cNvPr id="157" name="Google Shape;157;p16"/>
            <p:cNvSpPr/>
            <p:nvPr/>
          </p:nvSpPr>
          <p:spPr>
            <a:xfrm>
              <a:off x="4550370" y="2323750"/>
              <a:ext cx="2971200" cy="642300"/>
            </a:xfrm>
            <a:prstGeom prst="rect">
              <a:avLst/>
            </a:prstGeom>
            <a:noFill/>
            <a:ln>
              <a:noFill/>
            </a:ln>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Clr>
                  <a:srgbClr val="A72A1E"/>
                </a:buClr>
                <a:buSzPts val="1400"/>
                <a:buFont typeface="Roboto"/>
                <a:buChar char="●"/>
              </a:pPr>
              <a:r>
                <a:rPr lang="fr-FR">
                  <a:solidFill>
                    <a:srgbClr val="A72A1E"/>
                  </a:solidFill>
                  <a:latin typeface="Roboto"/>
                  <a:ea typeface="Roboto"/>
                  <a:cs typeface="Roboto"/>
                  <a:sym typeface="Roboto"/>
                </a:rPr>
                <a:t>Sortir la voiture dans les temps</a:t>
              </a:r>
              <a:endParaRPr>
                <a:solidFill>
                  <a:srgbClr val="A72A1E"/>
                </a:solidFill>
                <a:latin typeface="Roboto"/>
                <a:ea typeface="Roboto"/>
                <a:cs typeface="Roboto"/>
                <a:sym typeface="Roboto"/>
              </a:endParaRPr>
            </a:p>
            <a:p>
              <a:pPr indent="-317500" lvl="0" marL="457200" rtl="0" algn="l">
                <a:lnSpc>
                  <a:spcPct val="115000"/>
                </a:lnSpc>
                <a:spcBef>
                  <a:spcPts val="0"/>
                </a:spcBef>
                <a:spcAft>
                  <a:spcPts val="0"/>
                </a:spcAft>
                <a:buClr>
                  <a:srgbClr val="A72A1E"/>
                </a:buClr>
                <a:buSzPts val="1400"/>
                <a:buFont typeface="Roboto"/>
                <a:buChar char="●"/>
              </a:pPr>
              <a:r>
                <a:rPr lang="fr-FR">
                  <a:solidFill>
                    <a:srgbClr val="A72A1E"/>
                  </a:solidFill>
                  <a:latin typeface="Roboto"/>
                  <a:ea typeface="Roboto"/>
                  <a:cs typeface="Roboto"/>
                  <a:sym typeface="Roboto"/>
                </a:rPr>
                <a:t>Date de TOP Moteur fixée au 1er Mars</a:t>
              </a:r>
              <a:endParaRPr>
                <a:solidFill>
                  <a:srgbClr val="A72A1E"/>
                </a:solidFill>
                <a:latin typeface="Roboto"/>
                <a:ea typeface="Roboto"/>
                <a:cs typeface="Roboto"/>
                <a:sym typeface="Roboto"/>
              </a:endParaRPr>
            </a:p>
            <a:p>
              <a:pPr indent="-317500" lvl="0" marL="457200" rtl="0" algn="l">
                <a:lnSpc>
                  <a:spcPct val="115000"/>
                </a:lnSpc>
                <a:spcBef>
                  <a:spcPts val="0"/>
                </a:spcBef>
                <a:spcAft>
                  <a:spcPts val="0"/>
                </a:spcAft>
                <a:buClr>
                  <a:srgbClr val="A72A1E"/>
                </a:buClr>
                <a:buSzPts val="1400"/>
                <a:buFont typeface="Roboto"/>
                <a:buChar char="●"/>
              </a:pPr>
              <a:r>
                <a:rPr lang="fr-FR">
                  <a:solidFill>
                    <a:srgbClr val="A72A1E"/>
                  </a:solidFill>
                  <a:latin typeface="Roboto"/>
                  <a:ea typeface="Roboto"/>
                  <a:cs typeface="Roboto"/>
                  <a:sym typeface="Roboto"/>
                </a:rPr>
                <a:t>Permet une grande période de tests et </a:t>
              </a:r>
              <a:r>
                <a:rPr lang="fr-FR">
                  <a:solidFill>
                    <a:srgbClr val="A72A1E"/>
                  </a:solidFill>
                  <a:latin typeface="Roboto"/>
                  <a:ea typeface="Roboto"/>
                  <a:cs typeface="Roboto"/>
                  <a:sym typeface="Roboto"/>
                </a:rPr>
                <a:t>entraînement</a:t>
              </a:r>
              <a:r>
                <a:rPr lang="fr-FR">
                  <a:solidFill>
                    <a:srgbClr val="A72A1E"/>
                  </a:solidFill>
                  <a:latin typeface="Roboto"/>
                  <a:ea typeface="Roboto"/>
                  <a:cs typeface="Roboto"/>
                  <a:sym typeface="Roboto"/>
                </a:rPr>
                <a:t> pilotes</a:t>
              </a:r>
              <a:endParaRPr>
                <a:solidFill>
                  <a:srgbClr val="A72A1E"/>
                </a:solidFill>
                <a:latin typeface="Roboto"/>
                <a:ea typeface="Roboto"/>
                <a:cs typeface="Roboto"/>
                <a:sym typeface="Roboto"/>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17"/>
          <p:cNvSpPr txBox="1"/>
          <p:nvPr>
            <p:ph idx="10" type="dt"/>
          </p:nvPr>
        </p:nvSpPr>
        <p:spPr>
          <a:xfrm>
            <a:off x="9456" y="6339098"/>
            <a:ext cx="8469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fr-FR"/>
              <a:t>04</a:t>
            </a:r>
            <a:r>
              <a:rPr b="0" i="0" lang="fr-FR" sz="1000" u="none" cap="none" strike="noStrike">
                <a:solidFill>
                  <a:srgbClr val="FF0000"/>
                </a:solidFill>
                <a:latin typeface="Corbel"/>
                <a:ea typeface="Corbel"/>
                <a:cs typeface="Corbel"/>
                <a:sym typeface="Corbel"/>
              </a:rPr>
              <a:t>/0</a:t>
            </a:r>
            <a:r>
              <a:rPr lang="fr-FR"/>
              <a:t>4</a:t>
            </a:r>
            <a:r>
              <a:rPr b="0" i="0" lang="fr-FR" sz="1000" u="none" cap="none" strike="noStrike">
                <a:solidFill>
                  <a:srgbClr val="FF0000"/>
                </a:solidFill>
                <a:latin typeface="Corbel"/>
                <a:ea typeface="Corbel"/>
                <a:cs typeface="Corbel"/>
                <a:sym typeface="Corbel"/>
              </a:rPr>
              <a:t>/201</a:t>
            </a:r>
            <a:r>
              <a:rPr lang="fr-FR"/>
              <a:t>8</a:t>
            </a:r>
            <a:endParaRPr b="0" i="0" sz="1000" u="none" cap="none" strike="noStrike">
              <a:solidFill>
                <a:srgbClr val="FF0000"/>
              </a:solidFill>
              <a:latin typeface="Corbel"/>
              <a:ea typeface="Corbel"/>
              <a:cs typeface="Corbel"/>
              <a:sym typeface="Corbel"/>
            </a:endParaRPr>
          </a:p>
        </p:txBody>
      </p:sp>
      <p:sp>
        <p:nvSpPr>
          <p:cNvPr id="163" name="Google Shape;163;p17"/>
          <p:cNvSpPr txBox="1"/>
          <p:nvPr>
            <p:ph idx="12" type="sldNum"/>
          </p:nvPr>
        </p:nvSpPr>
        <p:spPr>
          <a:xfrm>
            <a:off x="8172400" y="6237312"/>
            <a:ext cx="936000" cy="437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1" i="0" lang="fr-FR" sz="1200" u="none" cap="none" strike="noStrike">
                <a:solidFill>
                  <a:srgbClr val="FF0000"/>
                </a:solidFill>
                <a:latin typeface="Calibri"/>
                <a:ea typeface="Calibri"/>
                <a:cs typeface="Calibri"/>
                <a:sym typeface="Calibri"/>
              </a:rPr>
              <a:t>‹#›</a:t>
            </a:fld>
            <a:endParaRPr b="1" i="0" sz="1200" u="none" cap="none" strike="noStrike">
              <a:solidFill>
                <a:srgbClr val="FF0000"/>
              </a:solidFill>
              <a:latin typeface="Calibri"/>
              <a:ea typeface="Calibri"/>
              <a:cs typeface="Calibri"/>
              <a:sym typeface="Calibri"/>
            </a:endParaRPr>
          </a:p>
        </p:txBody>
      </p:sp>
      <p:sp>
        <p:nvSpPr>
          <p:cNvPr id="164" name="Google Shape;164;p17"/>
          <p:cNvSpPr txBox="1"/>
          <p:nvPr>
            <p:ph type="title"/>
          </p:nvPr>
        </p:nvSpPr>
        <p:spPr>
          <a:xfrm>
            <a:off x="0" y="26289"/>
            <a:ext cx="9144000" cy="8823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B10404"/>
              </a:buClr>
              <a:buSzPts val="2800"/>
              <a:buFont typeface="Corbel"/>
              <a:buNone/>
            </a:pPr>
            <a:r>
              <a:rPr lang="fr-FR"/>
              <a:t>Optimus</a:t>
            </a:r>
            <a:r>
              <a:rPr b="1" i="0" lang="fr-FR" sz="2800" u="none" cap="none" strike="noStrike">
                <a:solidFill>
                  <a:srgbClr val="B10404"/>
                </a:solidFill>
                <a:latin typeface="Corbel"/>
                <a:ea typeface="Corbel"/>
                <a:cs typeface="Corbel"/>
                <a:sym typeface="Corbel"/>
              </a:rPr>
              <a:t> v1.0 </a:t>
            </a:r>
            <a:endParaRPr/>
          </a:p>
        </p:txBody>
      </p:sp>
      <p:sp>
        <p:nvSpPr>
          <p:cNvPr id="165" name="Google Shape;165;p17"/>
          <p:cNvSpPr txBox="1"/>
          <p:nvPr/>
        </p:nvSpPr>
        <p:spPr>
          <a:xfrm>
            <a:off x="55199" y="818492"/>
            <a:ext cx="9144000" cy="8823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B10404"/>
              </a:buClr>
              <a:buSzPts val="2800"/>
              <a:buFont typeface="Corbel"/>
              <a:buNone/>
            </a:pPr>
            <a:r>
              <a:rPr b="1" i="0" lang="fr-FR" sz="2800" u="none" cap="none" strike="noStrike">
                <a:solidFill>
                  <a:srgbClr val="B10404"/>
                </a:solidFill>
                <a:latin typeface="Corbel"/>
                <a:ea typeface="Corbel"/>
                <a:cs typeface="Corbel"/>
                <a:sym typeface="Corbel"/>
              </a:rPr>
              <a:t>Résultats Prévu</a:t>
            </a:r>
            <a:r>
              <a:rPr b="1" lang="fr-FR" sz="2800">
                <a:solidFill>
                  <a:srgbClr val="B10404"/>
                </a:solidFill>
                <a:latin typeface="Corbel"/>
                <a:ea typeface="Corbel"/>
                <a:cs typeface="Corbel"/>
                <a:sym typeface="Corbel"/>
              </a:rPr>
              <a:t>s :</a:t>
            </a:r>
            <a:endParaRPr/>
          </a:p>
        </p:txBody>
      </p:sp>
      <p:graphicFrame>
        <p:nvGraphicFramePr>
          <p:cNvPr id="166" name="Google Shape;166;p17"/>
          <p:cNvGraphicFramePr/>
          <p:nvPr/>
        </p:nvGraphicFramePr>
        <p:xfrm>
          <a:off x="1237338" y="1777007"/>
          <a:ext cx="3000000" cy="3000000"/>
        </p:xfrm>
        <a:graphic>
          <a:graphicData uri="http://schemas.openxmlformats.org/drawingml/2006/table">
            <a:tbl>
              <a:tblPr bandRow="1" firstRow="1">
                <a:noFill/>
                <a:tableStyleId>{CAF5580A-62FC-48B6-AA2B-28916E168105}</a:tableStyleId>
              </a:tblPr>
              <a:tblGrid>
                <a:gridCol w="1690675"/>
                <a:gridCol w="2425425"/>
                <a:gridCol w="1608175"/>
                <a:gridCol w="1379850"/>
              </a:tblGrid>
              <a:tr h="100000">
                <a:tc>
                  <a:txBody>
                    <a:bodyPr>
                      <a:noAutofit/>
                    </a:bodyPr>
                    <a:lstStyle/>
                    <a:p>
                      <a:pPr indent="0" lvl="0" marL="0" marR="0" rtl="0" algn="l">
                        <a:spcBef>
                          <a:spcPts val="0"/>
                        </a:spcBef>
                        <a:spcAft>
                          <a:spcPts val="0"/>
                        </a:spcAft>
                        <a:buNone/>
                      </a:pPr>
                      <a:r>
                        <a:rPr lang="fr-FR" sz="1800" u="none" cap="none" strike="noStrike"/>
                        <a:t>Epreuve</a:t>
                      </a:r>
                      <a:endParaRPr/>
                    </a:p>
                  </a:txBody>
                  <a:tcPr marT="45725" marB="45725" marR="91450" marL="91450"/>
                </a:tc>
                <a:tc>
                  <a:txBody>
                    <a:bodyPr>
                      <a:noAutofit/>
                    </a:bodyPr>
                    <a:lstStyle/>
                    <a:p>
                      <a:pPr indent="0" lvl="0" marL="0" marR="0" rtl="0" algn="l">
                        <a:spcBef>
                          <a:spcPts val="0"/>
                        </a:spcBef>
                        <a:spcAft>
                          <a:spcPts val="0"/>
                        </a:spcAft>
                        <a:buNone/>
                      </a:pPr>
                      <a:r>
                        <a:rPr lang="fr-FR" sz="1800"/>
                        <a:t>Meilleurs résultats</a:t>
                      </a:r>
                      <a:endParaRPr sz="1800"/>
                    </a:p>
                  </a:txBody>
                  <a:tcPr marT="45725" marB="45725" marR="91450" marL="91450"/>
                </a:tc>
                <a:tc>
                  <a:txBody>
                    <a:bodyPr>
                      <a:noAutofit/>
                    </a:bodyPr>
                    <a:lstStyle/>
                    <a:p>
                      <a:pPr indent="0" lvl="0" marL="0" marR="0" rtl="0" algn="l">
                        <a:spcBef>
                          <a:spcPts val="0"/>
                        </a:spcBef>
                        <a:spcAft>
                          <a:spcPts val="0"/>
                        </a:spcAft>
                        <a:buNone/>
                      </a:pPr>
                      <a:r>
                        <a:rPr lang="fr-FR" sz="1800"/>
                        <a:t>Prévision</a:t>
                      </a:r>
                      <a:endParaRPr/>
                    </a:p>
                  </a:txBody>
                  <a:tcPr marT="45725" marB="45725" marR="91450" marL="91450"/>
                </a:tc>
                <a:tc>
                  <a:txBody>
                    <a:bodyPr>
                      <a:noAutofit/>
                    </a:bodyPr>
                    <a:lstStyle/>
                    <a:p>
                      <a:pPr indent="0" lvl="0" marL="0" marR="0" rtl="0" algn="l">
                        <a:spcBef>
                          <a:spcPts val="0"/>
                        </a:spcBef>
                        <a:spcAft>
                          <a:spcPts val="0"/>
                        </a:spcAft>
                        <a:buNone/>
                      </a:pPr>
                      <a:r>
                        <a:rPr lang="fr-FR" sz="1800"/>
                        <a:t>Barème</a:t>
                      </a:r>
                      <a:endParaRPr sz="1800"/>
                    </a:p>
                  </a:txBody>
                  <a:tcPr marT="45725" marB="45725" marR="91450" marL="91450"/>
                </a:tc>
              </a:tr>
              <a:tr h="370850">
                <a:tc>
                  <a:txBody>
                    <a:bodyPr>
                      <a:noAutofit/>
                    </a:bodyPr>
                    <a:lstStyle/>
                    <a:p>
                      <a:pPr indent="0" lvl="0" marL="0" marR="0" rtl="0" algn="l">
                        <a:spcBef>
                          <a:spcPts val="0"/>
                        </a:spcBef>
                        <a:spcAft>
                          <a:spcPts val="0"/>
                        </a:spcAft>
                        <a:buNone/>
                      </a:pPr>
                      <a:r>
                        <a:rPr lang="fr-FR" sz="1800"/>
                        <a:t>Cost Event</a:t>
                      </a:r>
                      <a:endParaRPr/>
                    </a:p>
                  </a:txBody>
                  <a:tcPr marT="45725" marB="45725" marR="91450" marL="91450"/>
                </a:tc>
                <a:tc>
                  <a:txBody>
                    <a:bodyPr>
                      <a:noAutofit/>
                    </a:bodyPr>
                    <a:lstStyle/>
                    <a:p>
                      <a:pPr indent="0" lvl="0" marL="0" marR="0" rtl="0" algn="l">
                        <a:spcBef>
                          <a:spcPts val="0"/>
                        </a:spcBef>
                        <a:spcAft>
                          <a:spcPts val="0"/>
                        </a:spcAft>
                        <a:buNone/>
                      </a:pPr>
                      <a:r>
                        <a:rPr lang="fr-FR" sz="1800"/>
                        <a:t>94/100 Vulcanix</a:t>
                      </a:r>
                      <a:endParaRPr sz="1800"/>
                    </a:p>
                  </a:txBody>
                  <a:tcPr marT="45725" marB="45725" marR="91450" marL="91450"/>
                </a:tc>
                <a:tc>
                  <a:txBody>
                    <a:bodyPr>
                      <a:noAutofit/>
                    </a:bodyPr>
                    <a:lstStyle/>
                    <a:p>
                      <a:pPr indent="0" lvl="0" marL="0" marR="0" rtl="0" algn="l">
                        <a:spcBef>
                          <a:spcPts val="0"/>
                        </a:spcBef>
                        <a:spcAft>
                          <a:spcPts val="0"/>
                        </a:spcAft>
                        <a:buNone/>
                      </a:pPr>
                      <a:r>
                        <a:rPr lang="fr-FR" sz="1800"/>
                        <a:t>85</a:t>
                      </a:r>
                      <a:endParaRPr/>
                    </a:p>
                  </a:txBody>
                  <a:tcPr marT="45725" marB="45725" marR="91450" marL="91450"/>
                </a:tc>
                <a:tc>
                  <a:txBody>
                    <a:bodyPr>
                      <a:noAutofit/>
                    </a:bodyPr>
                    <a:lstStyle/>
                    <a:p>
                      <a:pPr indent="0" lvl="0" marL="0" marR="0" rtl="0" algn="l">
                        <a:spcBef>
                          <a:spcPts val="0"/>
                        </a:spcBef>
                        <a:spcAft>
                          <a:spcPts val="0"/>
                        </a:spcAft>
                        <a:buNone/>
                      </a:pPr>
                      <a:r>
                        <a:rPr lang="fr-FR" sz="1800"/>
                        <a:t>100</a:t>
                      </a:r>
                      <a:endParaRPr/>
                    </a:p>
                  </a:txBody>
                  <a:tcPr marT="45725" marB="45725" marR="91450" marL="91450"/>
                </a:tc>
              </a:tr>
              <a:tr h="370850">
                <a:tc>
                  <a:txBody>
                    <a:bodyPr>
                      <a:noAutofit/>
                    </a:bodyPr>
                    <a:lstStyle/>
                    <a:p>
                      <a:pPr indent="0" lvl="0" marL="0" marR="0" rtl="0" algn="l">
                        <a:spcBef>
                          <a:spcPts val="0"/>
                        </a:spcBef>
                        <a:spcAft>
                          <a:spcPts val="0"/>
                        </a:spcAft>
                        <a:buNone/>
                      </a:pPr>
                      <a:r>
                        <a:rPr lang="fr-FR" sz="1800"/>
                        <a:t>Business Event</a:t>
                      </a:r>
                      <a:endParaRPr/>
                    </a:p>
                  </a:txBody>
                  <a:tcPr marT="45725" marB="45725" marR="91450" marL="91450"/>
                </a:tc>
                <a:tc>
                  <a:txBody>
                    <a:bodyPr>
                      <a:noAutofit/>
                    </a:bodyPr>
                    <a:lstStyle/>
                    <a:p>
                      <a:pPr indent="0" lvl="0" marL="0" marR="0" rtl="0" algn="l">
                        <a:spcBef>
                          <a:spcPts val="0"/>
                        </a:spcBef>
                        <a:spcAft>
                          <a:spcPts val="0"/>
                        </a:spcAft>
                        <a:buNone/>
                      </a:pPr>
                      <a:r>
                        <a:rPr lang="fr-FR" sz="1800"/>
                        <a:t>63/75 Atomix v1.0</a:t>
                      </a:r>
                      <a:endParaRPr sz="1800"/>
                    </a:p>
                  </a:txBody>
                  <a:tcPr marT="45725" marB="45725" marR="91450" marL="91450"/>
                </a:tc>
                <a:tc>
                  <a:txBody>
                    <a:bodyPr>
                      <a:noAutofit/>
                    </a:bodyPr>
                    <a:lstStyle/>
                    <a:p>
                      <a:pPr indent="0" lvl="0" marL="0" marR="0" rtl="0" algn="l">
                        <a:spcBef>
                          <a:spcPts val="0"/>
                        </a:spcBef>
                        <a:spcAft>
                          <a:spcPts val="0"/>
                        </a:spcAft>
                        <a:buNone/>
                      </a:pPr>
                      <a:r>
                        <a:rPr lang="fr-FR" sz="1800"/>
                        <a:t>50</a:t>
                      </a:r>
                      <a:endParaRPr/>
                    </a:p>
                  </a:txBody>
                  <a:tcPr marT="45725" marB="45725" marR="91450" marL="91450"/>
                </a:tc>
                <a:tc>
                  <a:txBody>
                    <a:bodyPr>
                      <a:noAutofit/>
                    </a:bodyPr>
                    <a:lstStyle/>
                    <a:p>
                      <a:pPr indent="0" lvl="0" marL="0" marR="0" rtl="0" algn="l">
                        <a:spcBef>
                          <a:spcPts val="0"/>
                        </a:spcBef>
                        <a:spcAft>
                          <a:spcPts val="0"/>
                        </a:spcAft>
                        <a:buNone/>
                      </a:pPr>
                      <a:r>
                        <a:rPr lang="fr-FR" sz="1800"/>
                        <a:t>75</a:t>
                      </a:r>
                      <a:endParaRPr/>
                    </a:p>
                  </a:txBody>
                  <a:tcPr marT="45725" marB="45725" marR="91450" marL="91450"/>
                </a:tc>
              </a:tr>
              <a:tr h="370850">
                <a:tc>
                  <a:txBody>
                    <a:bodyPr>
                      <a:noAutofit/>
                    </a:bodyPr>
                    <a:lstStyle/>
                    <a:p>
                      <a:pPr indent="0" lvl="0" marL="0" marR="0" rtl="0" algn="l">
                        <a:spcBef>
                          <a:spcPts val="0"/>
                        </a:spcBef>
                        <a:spcAft>
                          <a:spcPts val="0"/>
                        </a:spcAft>
                        <a:buNone/>
                      </a:pPr>
                      <a:r>
                        <a:rPr lang="fr-FR" sz="1800"/>
                        <a:t>Design Event</a:t>
                      </a:r>
                      <a:endParaRPr/>
                    </a:p>
                  </a:txBody>
                  <a:tcPr marT="45725" marB="45725" marR="91450" marL="91450"/>
                </a:tc>
                <a:tc>
                  <a:txBody>
                    <a:bodyPr>
                      <a:noAutofit/>
                    </a:bodyPr>
                    <a:lstStyle/>
                    <a:p>
                      <a:pPr indent="0" lvl="0" marL="0" marR="0" rtl="0" algn="l">
                        <a:spcBef>
                          <a:spcPts val="0"/>
                        </a:spcBef>
                        <a:spcAft>
                          <a:spcPts val="0"/>
                        </a:spcAft>
                        <a:buNone/>
                      </a:pPr>
                      <a:r>
                        <a:rPr lang="fr-FR" sz="1800"/>
                        <a:t>106/150 Dynamix v1.0</a:t>
                      </a:r>
                      <a:endParaRPr sz="1800"/>
                    </a:p>
                  </a:txBody>
                  <a:tcPr marT="45725" marB="45725" marR="91450" marL="91450"/>
                </a:tc>
                <a:tc>
                  <a:txBody>
                    <a:bodyPr>
                      <a:noAutofit/>
                    </a:bodyPr>
                    <a:lstStyle/>
                    <a:p>
                      <a:pPr indent="0" lvl="0" marL="0" marR="0" rtl="0" algn="l">
                        <a:spcBef>
                          <a:spcPts val="0"/>
                        </a:spcBef>
                        <a:spcAft>
                          <a:spcPts val="0"/>
                        </a:spcAft>
                        <a:buNone/>
                      </a:pPr>
                      <a:r>
                        <a:rPr lang="fr-FR" sz="1800"/>
                        <a:t>85</a:t>
                      </a:r>
                      <a:endParaRPr/>
                    </a:p>
                  </a:txBody>
                  <a:tcPr marT="45725" marB="45725" marR="91450" marL="91450"/>
                </a:tc>
                <a:tc>
                  <a:txBody>
                    <a:bodyPr>
                      <a:noAutofit/>
                    </a:bodyPr>
                    <a:lstStyle/>
                    <a:p>
                      <a:pPr indent="0" lvl="0" marL="0" marR="0" rtl="0" algn="l">
                        <a:spcBef>
                          <a:spcPts val="0"/>
                        </a:spcBef>
                        <a:spcAft>
                          <a:spcPts val="0"/>
                        </a:spcAft>
                        <a:buNone/>
                      </a:pPr>
                      <a:r>
                        <a:rPr lang="fr-FR" sz="1800"/>
                        <a:t>150</a:t>
                      </a:r>
                      <a:endParaRPr/>
                    </a:p>
                  </a:txBody>
                  <a:tcPr marT="45725" marB="45725" marR="91450" marL="91450"/>
                </a:tc>
              </a:tr>
              <a:tr h="370850">
                <a:tc>
                  <a:txBody>
                    <a:bodyPr>
                      <a:noAutofit/>
                    </a:bodyPr>
                    <a:lstStyle/>
                    <a:p>
                      <a:pPr indent="0" lvl="0" marL="0" marR="0" rtl="0" algn="l">
                        <a:spcBef>
                          <a:spcPts val="0"/>
                        </a:spcBef>
                        <a:spcAft>
                          <a:spcPts val="0"/>
                        </a:spcAft>
                        <a:buNone/>
                      </a:pPr>
                      <a:r>
                        <a:rPr lang="fr-FR" sz="1800"/>
                        <a:t>Skid Pad</a:t>
                      </a:r>
                      <a:endParaRPr/>
                    </a:p>
                  </a:txBody>
                  <a:tcPr marT="45725" marB="45725" marR="91450" marL="91450"/>
                </a:tc>
                <a:tc>
                  <a:txBody>
                    <a:bodyPr>
                      <a:noAutofit/>
                    </a:bodyPr>
                    <a:lstStyle/>
                    <a:p>
                      <a:pPr indent="0" lvl="0" marL="0" marR="0" rtl="0" algn="l">
                        <a:spcBef>
                          <a:spcPts val="0"/>
                        </a:spcBef>
                        <a:spcAft>
                          <a:spcPts val="0"/>
                        </a:spcAft>
                        <a:buNone/>
                      </a:pPr>
                      <a:r>
                        <a:rPr lang="fr-FR" sz="1800"/>
                        <a:t>45/75 Kinétix </a:t>
                      </a:r>
                      <a:endParaRPr sz="1800"/>
                    </a:p>
                  </a:txBody>
                  <a:tcPr marT="45725" marB="45725" marR="91450" marL="91450"/>
                </a:tc>
                <a:tc>
                  <a:txBody>
                    <a:bodyPr>
                      <a:noAutofit/>
                    </a:bodyPr>
                    <a:lstStyle/>
                    <a:p>
                      <a:pPr indent="0" lvl="0" marL="0" marR="0" rtl="0" algn="l">
                        <a:spcBef>
                          <a:spcPts val="0"/>
                        </a:spcBef>
                        <a:spcAft>
                          <a:spcPts val="0"/>
                        </a:spcAft>
                        <a:buNone/>
                      </a:pPr>
                      <a:r>
                        <a:rPr lang="fr-FR" sz="1800"/>
                        <a:t>40</a:t>
                      </a:r>
                      <a:endParaRPr/>
                    </a:p>
                  </a:txBody>
                  <a:tcPr marT="45725" marB="45725" marR="91450" marL="91450"/>
                </a:tc>
                <a:tc>
                  <a:txBody>
                    <a:bodyPr>
                      <a:noAutofit/>
                    </a:bodyPr>
                    <a:lstStyle/>
                    <a:p>
                      <a:pPr indent="0" lvl="0" marL="0" marR="0" rtl="0" algn="l">
                        <a:spcBef>
                          <a:spcPts val="0"/>
                        </a:spcBef>
                        <a:spcAft>
                          <a:spcPts val="0"/>
                        </a:spcAft>
                        <a:buNone/>
                      </a:pPr>
                      <a:r>
                        <a:rPr lang="fr-FR" sz="1800"/>
                        <a:t>75</a:t>
                      </a:r>
                      <a:endParaRPr/>
                    </a:p>
                  </a:txBody>
                  <a:tcPr marT="45725" marB="45725" marR="91450" marL="91450"/>
                </a:tc>
              </a:tr>
              <a:tr h="370850">
                <a:tc>
                  <a:txBody>
                    <a:bodyPr>
                      <a:noAutofit/>
                    </a:bodyPr>
                    <a:lstStyle/>
                    <a:p>
                      <a:pPr indent="0" lvl="0" marL="0" marR="0" rtl="0" algn="l">
                        <a:spcBef>
                          <a:spcPts val="0"/>
                        </a:spcBef>
                        <a:spcAft>
                          <a:spcPts val="0"/>
                        </a:spcAft>
                        <a:buNone/>
                      </a:pPr>
                      <a:r>
                        <a:rPr lang="fr-FR" sz="1800"/>
                        <a:t>Accélération</a:t>
                      </a:r>
                      <a:endParaRPr/>
                    </a:p>
                  </a:txBody>
                  <a:tcPr marT="45725" marB="45725" marR="91450" marL="91450"/>
                </a:tc>
                <a:tc>
                  <a:txBody>
                    <a:bodyPr>
                      <a:noAutofit/>
                    </a:bodyPr>
                    <a:lstStyle/>
                    <a:p>
                      <a:pPr indent="0" lvl="0" marL="0" marR="0" rtl="0" algn="l">
                        <a:spcBef>
                          <a:spcPts val="0"/>
                        </a:spcBef>
                        <a:spcAft>
                          <a:spcPts val="0"/>
                        </a:spcAft>
                        <a:buNone/>
                      </a:pPr>
                      <a:r>
                        <a:rPr lang="fr-FR" sz="1800"/>
                        <a:t>60/100 Dynamix v2.0</a:t>
                      </a:r>
                      <a:endParaRPr sz="1800"/>
                    </a:p>
                  </a:txBody>
                  <a:tcPr marT="45725" marB="45725" marR="91450" marL="91450"/>
                </a:tc>
                <a:tc>
                  <a:txBody>
                    <a:bodyPr>
                      <a:noAutofit/>
                    </a:bodyPr>
                    <a:lstStyle/>
                    <a:p>
                      <a:pPr indent="0" lvl="0" marL="0" marR="0" rtl="0" algn="l">
                        <a:spcBef>
                          <a:spcPts val="0"/>
                        </a:spcBef>
                        <a:spcAft>
                          <a:spcPts val="0"/>
                        </a:spcAft>
                        <a:buNone/>
                      </a:pPr>
                      <a:r>
                        <a:rPr lang="fr-FR" sz="1800"/>
                        <a:t>75</a:t>
                      </a:r>
                      <a:endParaRPr/>
                    </a:p>
                  </a:txBody>
                  <a:tcPr marT="45725" marB="45725" marR="91450" marL="91450"/>
                </a:tc>
                <a:tc>
                  <a:txBody>
                    <a:bodyPr>
                      <a:noAutofit/>
                    </a:bodyPr>
                    <a:lstStyle/>
                    <a:p>
                      <a:pPr indent="0" lvl="0" marL="0" marR="0" rtl="0" algn="l">
                        <a:spcBef>
                          <a:spcPts val="0"/>
                        </a:spcBef>
                        <a:spcAft>
                          <a:spcPts val="0"/>
                        </a:spcAft>
                        <a:buNone/>
                      </a:pPr>
                      <a:r>
                        <a:rPr lang="fr-FR" sz="1800"/>
                        <a:t>100</a:t>
                      </a:r>
                      <a:endParaRPr/>
                    </a:p>
                  </a:txBody>
                  <a:tcPr marT="45725" marB="45725" marR="91450" marL="91450"/>
                </a:tc>
              </a:tr>
              <a:tr h="370850">
                <a:tc>
                  <a:txBody>
                    <a:bodyPr>
                      <a:noAutofit/>
                    </a:bodyPr>
                    <a:lstStyle/>
                    <a:p>
                      <a:pPr indent="0" lvl="0" marL="0" marR="0" rtl="0" algn="l">
                        <a:spcBef>
                          <a:spcPts val="0"/>
                        </a:spcBef>
                        <a:spcAft>
                          <a:spcPts val="0"/>
                        </a:spcAft>
                        <a:buNone/>
                      </a:pPr>
                      <a:r>
                        <a:rPr lang="fr-FR" sz="1800"/>
                        <a:t>Autocross</a:t>
                      </a:r>
                      <a:endParaRPr sz="1800"/>
                    </a:p>
                  </a:txBody>
                  <a:tcPr marT="45725" marB="45725" marR="91450" marL="91450"/>
                </a:tc>
                <a:tc>
                  <a:txBody>
                    <a:bodyPr>
                      <a:noAutofit/>
                    </a:bodyPr>
                    <a:lstStyle/>
                    <a:p>
                      <a:pPr indent="0" lvl="0" marL="0" marR="0" rtl="0" algn="l">
                        <a:spcBef>
                          <a:spcPts val="0"/>
                        </a:spcBef>
                        <a:spcAft>
                          <a:spcPts val="0"/>
                        </a:spcAft>
                        <a:buNone/>
                      </a:pPr>
                      <a:r>
                        <a:rPr lang="fr-FR" sz="1800"/>
                        <a:t>41/125 Atomix v2.0</a:t>
                      </a:r>
                      <a:endParaRPr sz="1800"/>
                    </a:p>
                  </a:txBody>
                  <a:tcPr marT="45725" marB="45725" marR="91450" marL="91450"/>
                </a:tc>
                <a:tc>
                  <a:txBody>
                    <a:bodyPr>
                      <a:noAutofit/>
                    </a:bodyPr>
                    <a:lstStyle/>
                    <a:p>
                      <a:pPr indent="0" lvl="0" marL="0" marR="0" rtl="0" algn="l">
                        <a:spcBef>
                          <a:spcPts val="0"/>
                        </a:spcBef>
                        <a:spcAft>
                          <a:spcPts val="0"/>
                        </a:spcAft>
                        <a:buNone/>
                      </a:pPr>
                      <a:r>
                        <a:rPr lang="fr-FR" sz="1800"/>
                        <a:t>55</a:t>
                      </a:r>
                      <a:endParaRPr/>
                    </a:p>
                  </a:txBody>
                  <a:tcPr marT="45725" marB="45725" marR="91450" marL="91450"/>
                </a:tc>
                <a:tc>
                  <a:txBody>
                    <a:bodyPr>
                      <a:noAutofit/>
                    </a:bodyPr>
                    <a:lstStyle/>
                    <a:p>
                      <a:pPr indent="0" lvl="0" marL="0" marR="0" rtl="0" algn="l">
                        <a:spcBef>
                          <a:spcPts val="0"/>
                        </a:spcBef>
                        <a:spcAft>
                          <a:spcPts val="0"/>
                        </a:spcAft>
                        <a:buNone/>
                      </a:pPr>
                      <a:r>
                        <a:rPr lang="fr-FR" sz="1800"/>
                        <a:t>125</a:t>
                      </a:r>
                      <a:endParaRPr/>
                    </a:p>
                  </a:txBody>
                  <a:tcPr marT="45725" marB="45725" marR="91450" marL="91450"/>
                </a:tc>
              </a:tr>
              <a:tr h="370850">
                <a:tc>
                  <a:txBody>
                    <a:bodyPr>
                      <a:noAutofit/>
                    </a:bodyPr>
                    <a:lstStyle/>
                    <a:p>
                      <a:pPr indent="0" lvl="0" marL="0" marR="0" rtl="0" algn="l">
                        <a:spcBef>
                          <a:spcPts val="0"/>
                        </a:spcBef>
                        <a:spcAft>
                          <a:spcPts val="0"/>
                        </a:spcAft>
                        <a:buNone/>
                      </a:pPr>
                      <a:r>
                        <a:rPr lang="fr-FR" sz="1800"/>
                        <a:t>Endurance</a:t>
                      </a:r>
                      <a:endParaRPr/>
                    </a:p>
                  </a:txBody>
                  <a:tcPr marT="45725" marB="45725" marR="91450" marL="91450"/>
                </a:tc>
                <a:tc>
                  <a:txBody>
                    <a:bodyPr>
                      <a:noAutofit/>
                    </a:bodyPr>
                    <a:lstStyle/>
                    <a:p>
                      <a:pPr indent="0" lvl="0" marL="0" marR="0" rtl="0" algn="l">
                        <a:spcBef>
                          <a:spcPts val="0"/>
                        </a:spcBef>
                        <a:spcAft>
                          <a:spcPts val="0"/>
                        </a:spcAft>
                        <a:buNone/>
                      </a:pPr>
                      <a:r>
                        <a:rPr lang="fr-FR" sz="1800"/>
                        <a:t>160/275 Dynamix v2.0</a:t>
                      </a:r>
                      <a:endParaRPr sz="1800"/>
                    </a:p>
                  </a:txBody>
                  <a:tcPr marT="45725" marB="45725" marR="91450" marL="91450"/>
                </a:tc>
                <a:tc>
                  <a:txBody>
                    <a:bodyPr>
                      <a:noAutofit/>
                    </a:bodyPr>
                    <a:lstStyle/>
                    <a:p>
                      <a:pPr indent="0" lvl="0" marL="0" marR="0" rtl="0" algn="l">
                        <a:spcBef>
                          <a:spcPts val="0"/>
                        </a:spcBef>
                        <a:spcAft>
                          <a:spcPts val="0"/>
                        </a:spcAft>
                        <a:buNone/>
                      </a:pPr>
                      <a:r>
                        <a:rPr lang="fr-FR" sz="1800"/>
                        <a:t>175</a:t>
                      </a:r>
                      <a:endParaRPr/>
                    </a:p>
                  </a:txBody>
                  <a:tcPr marT="45725" marB="45725" marR="91450" marL="91450"/>
                </a:tc>
                <a:tc>
                  <a:txBody>
                    <a:bodyPr>
                      <a:noAutofit/>
                    </a:bodyPr>
                    <a:lstStyle/>
                    <a:p>
                      <a:pPr indent="0" lvl="0" marL="0" marR="0" rtl="0" algn="l">
                        <a:spcBef>
                          <a:spcPts val="0"/>
                        </a:spcBef>
                        <a:spcAft>
                          <a:spcPts val="0"/>
                        </a:spcAft>
                        <a:buNone/>
                      </a:pPr>
                      <a:r>
                        <a:rPr lang="fr-FR" sz="1800"/>
                        <a:t>275</a:t>
                      </a:r>
                      <a:endParaRPr/>
                    </a:p>
                  </a:txBody>
                  <a:tcPr marT="45725" marB="45725" marR="91450" marL="91450"/>
                </a:tc>
              </a:tr>
              <a:tr h="370850">
                <a:tc>
                  <a:txBody>
                    <a:bodyPr>
                      <a:noAutofit/>
                    </a:bodyPr>
                    <a:lstStyle/>
                    <a:p>
                      <a:pPr indent="0" lvl="0" marL="0" marR="0" rtl="0" algn="l">
                        <a:spcBef>
                          <a:spcPts val="0"/>
                        </a:spcBef>
                        <a:spcAft>
                          <a:spcPts val="0"/>
                        </a:spcAft>
                        <a:buNone/>
                      </a:pPr>
                      <a:r>
                        <a:rPr lang="fr-FR" sz="1800"/>
                        <a:t>Efficiency</a:t>
                      </a:r>
                      <a:endParaRPr sz="1800"/>
                    </a:p>
                  </a:txBody>
                  <a:tcPr marT="45725" marB="45725" marR="91450" marL="91450"/>
                </a:tc>
                <a:tc>
                  <a:txBody>
                    <a:bodyPr>
                      <a:noAutofit/>
                    </a:bodyPr>
                    <a:lstStyle/>
                    <a:p>
                      <a:pPr indent="0" lvl="0" marL="0" marR="0" rtl="0" algn="l">
                        <a:spcBef>
                          <a:spcPts val="0"/>
                        </a:spcBef>
                        <a:spcAft>
                          <a:spcPts val="0"/>
                        </a:spcAft>
                        <a:buNone/>
                      </a:pPr>
                      <a:r>
                        <a:rPr lang="fr-FR" sz="1800"/>
                        <a:t>6/100 Atomix v1.0</a:t>
                      </a:r>
                      <a:endParaRPr sz="1800"/>
                    </a:p>
                  </a:txBody>
                  <a:tcPr marT="45725" marB="45725" marR="91450" marL="91450"/>
                </a:tc>
                <a:tc>
                  <a:txBody>
                    <a:bodyPr>
                      <a:noAutofit/>
                    </a:bodyPr>
                    <a:lstStyle/>
                    <a:p>
                      <a:pPr indent="0" lvl="0" marL="0" marR="0" rtl="0" algn="l">
                        <a:spcBef>
                          <a:spcPts val="0"/>
                        </a:spcBef>
                        <a:spcAft>
                          <a:spcPts val="0"/>
                        </a:spcAft>
                        <a:buNone/>
                      </a:pPr>
                      <a:r>
                        <a:rPr lang="fr-FR" sz="1800"/>
                        <a:t>10</a:t>
                      </a:r>
                      <a:endParaRPr/>
                    </a:p>
                  </a:txBody>
                  <a:tcPr marT="45725" marB="45725" marR="91450" marL="91450"/>
                </a:tc>
                <a:tc>
                  <a:txBody>
                    <a:bodyPr>
                      <a:noAutofit/>
                    </a:bodyPr>
                    <a:lstStyle/>
                    <a:p>
                      <a:pPr indent="0" lvl="0" marL="0" marR="0" rtl="0" algn="l">
                        <a:spcBef>
                          <a:spcPts val="0"/>
                        </a:spcBef>
                        <a:spcAft>
                          <a:spcPts val="0"/>
                        </a:spcAft>
                        <a:buNone/>
                      </a:pPr>
                      <a:r>
                        <a:rPr lang="fr-FR" sz="1800"/>
                        <a:t>100</a:t>
                      </a:r>
                      <a:endParaRPr/>
                    </a:p>
                  </a:txBody>
                  <a:tcPr marT="45725" marB="45725" marR="91450" marL="91450"/>
                </a:tc>
              </a:tr>
              <a:tr h="370850">
                <a:tc>
                  <a:txBody>
                    <a:bodyPr>
                      <a:noAutofit/>
                    </a:bodyPr>
                    <a:lstStyle/>
                    <a:p>
                      <a:pPr indent="0" lvl="0" marL="0" marR="0" rtl="0" algn="l">
                        <a:spcBef>
                          <a:spcPts val="0"/>
                        </a:spcBef>
                        <a:spcAft>
                          <a:spcPts val="0"/>
                        </a:spcAft>
                        <a:buNone/>
                      </a:pPr>
                      <a:r>
                        <a:rPr lang="fr-FR" sz="1800"/>
                        <a:t>Total Brut</a:t>
                      </a:r>
                      <a:endParaRPr/>
                    </a:p>
                  </a:txBody>
                  <a:tcPr marT="45725" marB="45725" marR="91450" marL="91450"/>
                </a:tc>
                <a:tc>
                  <a:txBody>
                    <a:bodyPr>
                      <a:noAutofit/>
                    </a:bodyPr>
                    <a:lstStyle/>
                    <a:p>
                      <a:pPr indent="0" lvl="0" marL="0" marR="0" rtl="0" algn="l">
                        <a:spcBef>
                          <a:spcPts val="0"/>
                        </a:spcBef>
                        <a:spcAft>
                          <a:spcPts val="0"/>
                        </a:spcAft>
                        <a:buNone/>
                      </a:pPr>
                      <a:r>
                        <a:rPr lang="fr-FR" sz="1800"/>
                        <a:t>480/1000 Dynamix v2.0</a:t>
                      </a:r>
                      <a:endParaRPr sz="1800"/>
                    </a:p>
                  </a:txBody>
                  <a:tcPr marT="45725" marB="45725" marR="91450" marL="91450"/>
                </a:tc>
                <a:tc>
                  <a:txBody>
                    <a:bodyPr>
                      <a:noAutofit/>
                    </a:bodyPr>
                    <a:lstStyle/>
                    <a:p>
                      <a:pPr indent="0" lvl="0" marL="0" marR="0" rtl="0" algn="l">
                        <a:spcBef>
                          <a:spcPts val="0"/>
                        </a:spcBef>
                        <a:spcAft>
                          <a:spcPts val="0"/>
                        </a:spcAft>
                        <a:buNone/>
                      </a:pPr>
                      <a:r>
                        <a:rPr lang="fr-FR" sz="1800"/>
                        <a:t>575</a:t>
                      </a:r>
                      <a:endParaRPr/>
                    </a:p>
                  </a:txBody>
                  <a:tcPr marT="45725" marB="45725" marR="91450" marL="91450"/>
                </a:tc>
                <a:tc>
                  <a:txBody>
                    <a:bodyPr>
                      <a:noAutofit/>
                    </a:bodyPr>
                    <a:lstStyle/>
                    <a:p>
                      <a:pPr indent="0" lvl="0" marL="0" marR="0" rtl="0" algn="l">
                        <a:spcBef>
                          <a:spcPts val="0"/>
                        </a:spcBef>
                        <a:spcAft>
                          <a:spcPts val="0"/>
                        </a:spcAft>
                        <a:buNone/>
                      </a:pPr>
                      <a:r>
                        <a:rPr lang="fr-FR" sz="1800"/>
                        <a:t>1000</a:t>
                      </a:r>
                      <a:endParaRPr/>
                    </a:p>
                  </a:txBody>
                  <a:tcPr marT="45725" marB="45725" marR="91450" marL="9145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18"/>
          <p:cNvSpPr txBox="1"/>
          <p:nvPr>
            <p:ph idx="1" type="body"/>
          </p:nvPr>
        </p:nvSpPr>
        <p:spPr>
          <a:xfrm>
            <a:off x="251520" y="1124744"/>
            <a:ext cx="8640900" cy="4896600"/>
          </a:xfrm>
          <a:prstGeom prst="rect">
            <a:avLst/>
          </a:prstGeom>
          <a:noFill/>
          <a:ln>
            <a:noFill/>
          </a:ln>
        </p:spPr>
        <p:txBody>
          <a:bodyPr anchorCtr="0" anchor="t" bIns="45700" lIns="91425" spcFirstLastPara="1" rIns="91425" wrap="square" tIns="45700">
            <a:noAutofit/>
          </a:bodyPr>
          <a:lstStyle/>
          <a:p>
            <a:pPr indent="-514350" lvl="0" marL="571500" marR="0" rtl="0" algn="l">
              <a:spcBef>
                <a:spcPts val="0"/>
              </a:spcBef>
              <a:spcAft>
                <a:spcPts val="0"/>
              </a:spcAft>
              <a:buClr>
                <a:srgbClr val="949494"/>
              </a:buClr>
              <a:buSzPts val="2800"/>
              <a:buFont typeface="Arial"/>
              <a:buAutoNum type="arabicPeriod"/>
            </a:pPr>
            <a:r>
              <a:rPr lang="fr-FR">
                <a:solidFill>
                  <a:srgbClr val="949494"/>
                </a:solidFill>
              </a:rPr>
              <a:t>Présentation du Projet : Véhicule Optimus</a:t>
            </a:r>
            <a:endParaRPr>
              <a:solidFill>
                <a:srgbClr val="949494"/>
              </a:solidFill>
            </a:endParaRPr>
          </a:p>
          <a:p>
            <a:pPr indent="-457200" lvl="0" marL="514350" marR="0" rtl="0" algn="l">
              <a:spcBef>
                <a:spcPts val="560"/>
              </a:spcBef>
              <a:spcAft>
                <a:spcPts val="0"/>
              </a:spcAft>
              <a:buClr>
                <a:schemeClr val="accent1"/>
              </a:buClr>
              <a:buSzPts val="2800"/>
              <a:buFont typeface="Arial"/>
              <a:buAutoNum type="arabicPeriod"/>
            </a:pPr>
            <a:r>
              <a:rPr lang="fr-FR">
                <a:solidFill>
                  <a:schemeClr val="accent1"/>
                </a:solidFill>
              </a:rPr>
              <a:t>Retour d’expérience de la saison passée</a:t>
            </a:r>
            <a:endParaRPr>
              <a:solidFill>
                <a:schemeClr val="accent1"/>
              </a:solidFill>
            </a:endParaRPr>
          </a:p>
          <a:p>
            <a:pPr indent="-457200" lvl="0" marL="514350" marR="0" rtl="0" algn="l">
              <a:spcBef>
                <a:spcPts val="560"/>
              </a:spcBef>
              <a:spcAft>
                <a:spcPts val="0"/>
              </a:spcAft>
              <a:buClr>
                <a:srgbClr val="949494"/>
              </a:buClr>
              <a:buSzPts val="2800"/>
              <a:buFont typeface="Arial"/>
              <a:buAutoNum type="arabicPeriod"/>
            </a:pPr>
            <a:r>
              <a:rPr lang="fr-FR">
                <a:solidFill>
                  <a:srgbClr val="949494"/>
                </a:solidFill>
              </a:rPr>
              <a:t>Présentation de la Direction Véhicule </a:t>
            </a:r>
            <a:endParaRPr>
              <a:solidFill>
                <a:srgbClr val="949494"/>
              </a:solidFill>
            </a:endParaRPr>
          </a:p>
          <a:p>
            <a:pPr indent="-457200" lvl="0" marL="514350" marR="0" rtl="0" algn="l">
              <a:spcBef>
                <a:spcPts val="560"/>
              </a:spcBef>
              <a:spcAft>
                <a:spcPts val="0"/>
              </a:spcAft>
              <a:buClr>
                <a:srgbClr val="949494"/>
              </a:buClr>
              <a:buSzPts val="2800"/>
              <a:buFont typeface="Arial"/>
              <a:buAutoNum type="arabicPeriod"/>
            </a:pPr>
            <a:r>
              <a:rPr lang="fr-FR">
                <a:solidFill>
                  <a:srgbClr val="949494"/>
                </a:solidFill>
              </a:rPr>
              <a:t>Présentation des Départements</a:t>
            </a:r>
            <a:endParaRPr>
              <a:solidFill>
                <a:srgbClr val="949494"/>
              </a:solidFill>
            </a:endParaRPr>
          </a:p>
          <a:p>
            <a:pPr indent="-457200" lvl="0" marL="514350" marR="0" rtl="0" algn="l">
              <a:spcBef>
                <a:spcPts val="560"/>
              </a:spcBef>
              <a:spcAft>
                <a:spcPts val="0"/>
              </a:spcAft>
              <a:buClr>
                <a:srgbClr val="949494"/>
              </a:buClr>
              <a:buSzPts val="2800"/>
              <a:buFont typeface="Arial"/>
              <a:buAutoNum type="arabicPeriod"/>
            </a:pPr>
            <a:r>
              <a:rPr lang="fr-FR">
                <a:solidFill>
                  <a:srgbClr val="949494"/>
                </a:solidFill>
              </a:rPr>
              <a:t>Proposition de jalonnement des TOP </a:t>
            </a:r>
            <a:endParaRPr>
              <a:solidFill>
                <a:srgbClr val="949494"/>
              </a:solidFill>
            </a:endParaRPr>
          </a:p>
          <a:p>
            <a:pPr indent="-457200" lvl="0" marL="514350" marR="0" rtl="0" algn="l">
              <a:spcBef>
                <a:spcPts val="560"/>
              </a:spcBef>
              <a:spcAft>
                <a:spcPts val="0"/>
              </a:spcAft>
              <a:buClr>
                <a:srgbClr val="949494"/>
              </a:buClr>
              <a:buSzPts val="2800"/>
              <a:buFont typeface="Arial"/>
              <a:buAutoNum type="arabicPeriod"/>
            </a:pPr>
            <a:r>
              <a:rPr lang="fr-FR">
                <a:solidFill>
                  <a:srgbClr val="949494"/>
                </a:solidFill>
              </a:rPr>
              <a:t>Présentation du budget prévisionnel ISYRUN</a:t>
            </a:r>
            <a:endParaRPr>
              <a:solidFill>
                <a:srgbClr val="949494"/>
              </a:solidFill>
            </a:endParaRPr>
          </a:p>
          <a:p>
            <a:pPr indent="-457200" lvl="0" marL="514350" marR="0" rtl="0" algn="l">
              <a:spcBef>
                <a:spcPts val="560"/>
              </a:spcBef>
              <a:spcAft>
                <a:spcPts val="0"/>
              </a:spcAft>
              <a:buClr>
                <a:srgbClr val="949494"/>
              </a:buClr>
              <a:buSzPts val="2800"/>
              <a:buFont typeface="Arial"/>
              <a:buAutoNum type="arabicPeriod"/>
            </a:pPr>
            <a:r>
              <a:rPr lang="fr-FR">
                <a:solidFill>
                  <a:srgbClr val="949494"/>
                </a:solidFill>
              </a:rPr>
              <a:t>Conclusion </a:t>
            </a:r>
            <a:br>
              <a:rPr lang="fr-FR">
                <a:solidFill>
                  <a:srgbClr val="949494"/>
                </a:solidFill>
              </a:rPr>
            </a:br>
            <a:endParaRPr/>
          </a:p>
          <a:p>
            <a:pPr indent="-279400" lvl="0" marL="514350" marR="0" rtl="0" algn="l">
              <a:spcBef>
                <a:spcPts val="560"/>
              </a:spcBef>
              <a:spcAft>
                <a:spcPts val="0"/>
              </a:spcAft>
              <a:buClr>
                <a:schemeClr val="dk1"/>
              </a:buClr>
              <a:buSzPts val="2800"/>
              <a:buFont typeface="Arial"/>
              <a:buNone/>
            </a:pPr>
            <a:r>
              <a:t/>
            </a:r>
            <a:endParaRPr b="1" i="0" sz="2800" u="none" cap="none" strike="noStrike">
              <a:solidFill>
                <a:schemeClr val="dk1"/>
              </a:solidFill>
              <a:latin typeface="Corbel"/>
              <a:ea typeface="Corbel"/>
              <a:cs typeface="Corbel"/>
              <a:sym typeface="Corbel"/>
            </a:endParaRPr>
          </a:p>
          <a:p>
            <a:pPr indent="-304800" lvl="1" marL="914400" marR="0" rtl="0" algn="l">
              <a:spcBef>
                <a:spcPts val="480"/>
              </a:spcBef>
              <a:spcAft>
                <a:spcPts val="0"/>
              </a:spcAft>
              <a:buClr>
                <a:srgbClr val="424242"/>
              </a:buClr>
              <a:buSzPts val="2400"/>
              <a:buFont typeface="Arial"/>
              <a:buNone/>
            </a:pPr>
            <a:r>
              <a:t/>
            </a:r>
            <a:endParaRPr b="0" i="0" sz="2400" u="none" cap="none" strike="noStrike">
              <a:solidFill>
                <a:srgbClr val="424242"/>
              </a:solidFill>
              <a:latin typeface="Corbel"/>
              <a:ea typeface="Corbel"/>
              <a:cs typeface="Corbel"/>
              <a:sym typeface="Corbel"/>
            </a:endParaRPr>
          </a:p>
          <a:p>
            <a:pPr indent="-342900" lvl="3" marL="1771650" marR="0" rtl="0" algn="l">
              <a:spcBef>
                <a:spcPts val="360"/>
              </a:spcBef>
              <a:spcAft>
                <a:spcPts val="0"/>
              </a:spcAft>
              <a:buClr>
                <a:srgbClr val="424242"/>
              </a:buClr>
              <a:buSzPts val="1800"/>
              <a:buFont typeface="Arial"/>
              <a:buNone/>
            </a:pPr>
            <a:r>
              <a:t/>
            </a:r>
            <a:endParaRPr b="0" i="0" sz="1800" u="none" cap="none" strike="noStrike">
              <a:solidFill>
                <a:srgbClr val="424242"/>
              </a:solidFill>
              <a:latin typeface="Corbel"/>
              <a:ea typeface="Corbel"/>
              <a:cs typeface="Corbel"/>
              <a:sym typeface="Corbel"/>
            </a:endParaRPr>
          </a:p>
        </p:txBody>
      </p:sp>
      <p:sp>
        <p:nvSpPr>
          <p:cNvPr id="172" name="Google Shape;172;p18"/>
          <p:cNvSpPr txBox="1"/>
          <p:nvPr>
            <p:ph idx="10" type="dt"/>
          </p:nvPr>
        </p:nvSpPr>
        <p:spPr>
          <a:xfrm>
            <a:off x="9456" y="6339098"/>
            <a:ext cx="8469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fr-FR"/>
              <a:t>04</a:t>
            </a:r>
            <a:r>
              <a:rPr b="0" i="0" lang="fr-FR" sz="1000" u="none" cap="none" strike="noStrike">
                <a:solidFill>
                  <a:srgbClr val="FF0000"/>
                </a:solidFill>
                <a:latin typeface="Corbel"/>
                <a:ea typeface="Corbel"/>
                <a:cs typeface="Corbel"/>
                <a:sym typeface="Corbel"/>
              </a:rPr>
              <a:t>/0</a:t>
            </a:r>
            <a:r>
              <a:rPr lang="fr-FR"/>
              <a:t>4</a:t>
            </a:r>
            <a:r>
              <a:rPr b="0" i="0" lang="fr-FR" sz="1000" u="none" cap="none" strike="noStrike">
                <a:solidFill>
                  <a:srgbClr val="FF0000"/>
                </a:solidFill>
                <a:latin typeface="Corbel"/>
                <a:ea typeface="Corbel"/>
                <a:cs typeface="Corbel"/>
                <a:sym typeface="Corbel"/>
              </a:rPr>
              <a:t>/201</a:t>
            </a:r>
            <a:r>
              <a:rPr lang="fr-FR"/>
              <a:t>8</a:t>
            </a:r>
            <a:endParaRPr b="0" i="0" sz="1000" u="none" cap="none" strike="noStrike">
              <a:solidFill>
                <a:srgbClr val="FF0000"/>
              </a:solidFill>
              <a:latin typeface="Corbel"/>
              <a:ea typeface="Corbel"/>
              <a:cs typeface="Corbel"/>
              <a:sym typeface="Corbel"/>
            </a:endParaRPr>
          </a:p>
        </p:txBody>
      </p:sp>
      <p:sp>
        <p:nvSpPr>
          <p:cNvPr id="173" name="Google Shape;173;p18"/>
          <p:cNvSpPr txBox="1"/>
          <p:nvPr>
            <p:ph idx="12" type="sldNum"/>
          </p:nvPr>
        </p:nvSpPr>
        <p:spPr>
          <a:xfrm>
            <a:off x="8172400" y="6237312"/>
            <a:ext cx="936000" cy="437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1" i="0" lang="fr-FR" sz="1200" u="none" cap="none" strike="noStrike">
                <a:solidFill>
                  <a:srgbClr val="FF0000"/>
                </a:solidFill>
                <a:latin typeface="Calibri"/>
                <a:ea typeface="Calibri"/>
                <a:cs typeface="Calibri"/>
                <a:sym typeface="Calibri"/>
              </a:rPr>
              <a:t>‹#›</a:t>
            </a:fld>
            <a:endParaRPr b="1" i="0" sz="1200" u="none" cap="none" strike="noStrike">
              <a:solidFill>
                <a:srgbClr val="FF0000"/>
              </a:solidFill>
              <a:latin typeface="Calibri"/>
              <a:ea typeface="Calibri"/>
              <a:cs typeface="Calibri"/>
              <a:sym typeface="Calibri"/>
            </a:endParaRPr>
          </a:p>
        </p:txBody>
      </p:sp>
      <p:sp>
        <p:nvSpPr>
          <p:cNvPr id="174" name="Google Shape;174;p18"/>
          <p:cNvSpPr txBox="1"/>
          <p:nvPr>
            <p:ph type="title"/>
          </p:nvPr>
        </p:nvSpPr>
        <p:spPr>
          <a:xfrm>
            <a:off x="0" y="26289"/>
            <a:ext cx="9144000" cy="8823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B10404"/>
              </a:buClr>
              <a:buSzPts val="2800"/>
              <a:buFont typeface="Corbel"/>
              <a:buNone/>
            </a:pPr>
            <a:r>
              <a:rPr b="1" i="0" lang="fr-FR" sz="2800" u="none" cap="none" strike="noStrike">
                <a:solidFill>
                  <a:srgbClr val="B10404"/>
                </a:solidFill>
                <a:latin typeface="Corbel"/>
                <a:ea typeface="Corbel"/>
                <a:cs typeface="Corbel"/>
                <a:sym typeface="Corbel"/>
              </a:rPr>
              <a:t>Sommaire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19"/>
          <p:cNvSpPr txBox="1"/>
          <p:nvPr>
            <p:ph idx="10" type="dt"/>
          </p:nvPr>
        </p:nvSpPr>
        <p:spPr>
          <a:xfrm>
            <a:off x="9456" y="6339098"/>
            <a:ext cx="8469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fr-FR"/>
              <a:t>04</a:t>
            </a:r>
            <a:r>
              <a:rPr b="0" i="0" lang="fr-FR" sz="1000" u="none" cap="none" strike="noStrike">
                <a:solidFill>
                  <a:srgbClr val="FF0000"/>
                </a:solidFill>
                <a:latin typeface="Corbel"/>
                <a:ea typeface="Corbel"/>
                <a:cs typeface="Corbel"/>
                <a:sym typeface="Corbel"/>
              </a:rPr>
              <a:t>/0</a:t>
            </a:r>
            <a:r>
              <a:rPr lang="fr-FR"/>
              <a:t>4</a:t>
            </a:r>
            <a:r>
              <a:rPr b="0" i="0" lang="fr-FR" sz="1000" u="none" cap="none" strike="noStrike">
                <a:solidFill>
                  <a:srgbClr val="FF0000"/>
                </a:solidFill>
                <a:latin typeface="Corbel"/>
                <a:ea typeface="Corbel"/>
                <a:cs typeface="Corbel"/>
                <a:sym typeface="Corbel"/>
              </a:rPr>
              <a:t>/201</a:t>
            </a:r>
            <a:r>
              <a:rPr lang="fr-FR"/>
              <a:t>8</a:t>
            </a:r>
            <a:endParaRPr b="0" i="0" sz="1000" u="none" cap="none" strike="noStrike">
              <a:solidFill>
                <a:srgbClr val="FF0000"/>
              </a:solidFill>
              <a:latin typeface="Corbel"/>
              <a:ea typeface="Corbel"/>
              <a:cs typeface="Corbel"/>
              <a:sym typeface="Corbel"/>
            </a:endParaRPr>
          </a:p>
        </p:txBody>
      </p:sp>
      <p:sp>
        <p:nvSpPr>
          <p:cNvPr id="180" name="Google Shape;180;p19"/>
          <p:cNvSpPr txBox="1"/>
          <p:nvPr>
            <p:ph idx="12" type="sldNum"/>
          </p:nvPr>
        </p:nvSpPr>
        <p:spPr>
          <a:xfrm>
            <a:off x="8172400" y="6237312"/>
            <a:ext cx="936000" cy="437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1" i="0" lang="fr-FR" sz="1200" u="none" cap="none" strike="noStrike">
                <a:solidFill>
                  <a:srgbClr val="FF0000"/>
                </a:solidFill>
                <a:latin typeface="Calibri"/>
                <a:ea typeface="Calibri"/>
                <a:cs typeface="Calibri"/>
                <a:sym typeface="Calibri"/>
              </a:rPr>
              <a:t>‹#›</a:t>
            </a:fld>
            <a:endParaRPr b="1" i="0" sz="1200" u="none" cap="none" strike="noStrike">
              <a:solidFill>
                <a:srgbClr val="FF0000"/>
              </a:solidFill>
              <a:latin typeface="Calibri"/>
              <a:ea typeface="Calibri"/>
              <a:cs typeface="Calibri"/>
              <a:sym typeface="Calibri"/>
            </a:endParaRPr>
          </a:p>
        </p:txBody>
      </p:sp>
      <p:sp>
        <p:nvSpPr>
          <p:cNvPr id="181" name="Google Shape;181;p19"/>
          <p:cNvSpPr txBox="1"/>
          <p:nvPr>
            <p:ph type="title"/>
          </p:nvPr>
        </p:nvSpPr>
        <p:spPr>
          <a:xfrm>
            <a:off x="0" y="26289"/>
            <a:ext cx="9144000" cy="8823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B10404"/>
              </a:buClr>
              <a:buSzPts val="2800"/>
              <a:buFont typeface="Corbel"/>
              <a:buNone/>
            </a:pPr>
            <a:r>
              <a:rPr lang="fr-FR"/>
              <a:t>Retour d’expérience des années passées</a:t>
            </a:r>
            <a:r>
              <a:rPr b="1" i="0" lang="fr-FR" sz="2800" u="none" cap="none" strike="noStrike">
                <a:solidFill>
                  <a:srgbClr val="B10404"/>
                </a:solidFill>
                <a:latin typeface="Corbel"/>
                <a:ea typeface="Corbel"/>
                <a:cs typeface="Corbel"/>
                <a:sym typeface="Corbel"/>
              </a:rPr>
              <a:t> </a:t>
            </a:r>
            <a:endParaRPr/>
          </a:p>
        </p:txBody>
      </p:sp>
      <p:sp>
        <p:nvSpPr>
          <p:cNvPr id="182" name="Google Shape;182;p19"/>
          <p:cNvSpPr txBox="1"/>
          <p:nvPr/>
        </p:nvSpPr>
        <p:spPr>
          <a:xfrm>
            <a:off x="55199" y="818492"/>
            <a:ext cx="9144000" cy="8823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B10404"/>
              </a:buClr>
              <a:buSzPts val="2800"/>
              <a:buFont typeface="Corbel"/>
              <a:buNone/>
            </a:pPr>
            <a:r>
              <a:rPr b="1" lang="fr-FR" sz="2800">
                <a:solidFill>
                  <a:srgbClr val="B10404"/>
                </a:solidFill>
                <a:latin typeface="Corbel"/>
                <a:ea typeface="Corbel"/>
                <a:cs typeface="Corbel"/>
                <a:sym typeface="Corbel"/>
              </a:rPr>
              <a:t>Décisions </a:t>
            </a:r>
            <a:r>
              <a:rPr b="1" lang="fr-FR" sz="2800">
                <a:solidFill>
                  <a:srgbClr val="B10404"/>
                </a:solidFill>
                <a:latin typeface="Corbel"/>
                <a:ea typeface="Corbel"/>
                <a:cs typeface="Corbel"/>
                <a:sym typeface="Corbel"/>
              </a:rPr>
              <a:t> :</a:t>
            </a:r>
            <a:endParaRPr/>
          </a:p>
        </p:txBody>
      </p:sp>
      <p:sp>
        <p:nvSpPr>
          <p:cNvPr id="183" name="Google Shape;183;p19"/>
          <p:cNvSpPr txBox="1"/>
          <p:nvPr/>
        </p:nvSpPr>
        <p:spPr>
          <a:xfrm>
            <a:off x="619925" y="2470050"/>
            <a:ext cx="5579400" cy="6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9"/>
          <p:cNvSpPr txBox="1"/>
          <p:nvPr>
            <p:ph idx="1" type="body"/>
          </p:nvPr>
        </p:nvSpPr>
        <p:spPr>
          <a:xfrm>
            <a:off x="251550" y="1691950"/>
            <a:ext cx="8640900" cy="3762000"/>
          </a:xfrm>
          <a:prstGeom prst="rect">
            <a:avLst/>
          </a:prstGeom>
          <a:noFill/>
          <a:ln>
            <a:noFill/>
          </a:ln>
        </p:spPr>
        <p:txBody>
          <a:bodyPr anchorCtr="0" anchor="t" bIns="45700" lIns="91425" spcFirstLastPara="1" rIns="91425" wrap="square" tIns="45700">
            <a:noAutofit/>
          </a:bodyPr>
          <a:lstStyle/>
          <a:p>
            <a:pPr indent="-381000" lvl="0" marL="457200" marR="0" rtl="0" algn="l">
              <a:spcBef>
                <a:spcPts val="560"/>
              </a:spcBef>
              <a:spcAft>
                <a:spcPts val="0"/>
              </a:spcAft>
              <a:buSzPts val="2400"/>
              <a:buChar char="●"/>
            </a:pPr>
            <a:r>
              <a:rPr lang="fr-FR" sz="2400"/>
              <a:t>Un véritable travail intergénérationnel unissant 1A, 2A et 3A autour d’un même véhicule</a:t>
            </a:r>
            <a:endParaRPr sz="2400"/>
          </a:p>
          <a:p>
            <a:pPr indent="0" lvl="0" marL="0" marR="0" rtl="0" algn="l">
              <a:spcBef>
                <a:spcPts val="560"/>
              </a:spcBef>
              <a:spcAft>
                <a:spcPts val="0"/>
              </a:spcAft>
              <a:buNone/>
            </a:pPr>
            <a:r>
              <a:t/>
            </a:r>
            <a:endParaRPr sz="2400"/>
          </a:p>
          <a:p>
            <a:pPr indent="-381000" lvl="0" marL="457200" marR="0" rtl="0" algn="l">
              <a:spcBef>
                <a:spcPts val="560"/>
              </a:spcBef>
              <a:spcAft>
                <a:spcPts val="0"/>
              </a:spcAft>
              <a:buSzPts val="2400"/>
              <a:buChar char="●"/>
            </a:pPr>
            <a:r>
              <a:rPr lang="fr-FR" sz="2400"/>
              <a:t>Un renforcement de la structure </a:t>
            </a:r>
            <a:r>
              <a:rPr lang="fr-FR" sz="2400"/>
              <a:t>managériale</a:t>
            </a:r>
            <a:r>
              <a:rPr lang="fr-FR" sz="2400"/>
              <a:t> autour de “Départements” </a:t>
            </a:r>
            <a:endParaRPr sz="2400"/>
          </a:p>
          <a:p>
            <a:pPr indent="0" lvl="0" marL="0" marR="0" rtl="0" algn="l">
              <a:spcBef>
                <a:spcPts val="560"/>
              </a:spcBef>
              <a:spcAft>
                <a:spcPts val="0"/>
              </a:spcAft>
              <a:buNone/>
            </a:pPr>
            <a:r>
              <a:t/>
            </a:r>
            <a:endParaRPr sz="2400"/>
          </a:p>
          <a:p>
            <a:pPr indent="-381000" lvl="0" marL="457200" marR="0" rtl="0" algn="l">
              <a:spcBef>
                <a:spcPts val="560"/>
              </a:spcBef>
              <a:spcAft>
                <a:spcPts val="0"/>
              </a:spcAft>
              <a:buSzPts val="2400"/>
              <a:buChar char="●"/>
            </a:pPr>
            <a:r>
              <a:rPr lang="fr-FR" sz="2400"/>
              <a:t>Un reporting hebdomadaire pour le suivi d’avancement </a:t>
            </a:r>
            <a:endParaRPr sz="2400"/>
          </a:p>
          <a:p>
            <a:pPr indent="0" lvl="0" marL="0" marR="0" rtl="0" algn="l">
              <a:spcBef>
                <a:spcPts val="560"/>
              </a:spcBef>
              <a:spcAft>
                <a:spcPts val="0"/>
              </a:spcAft>
              <a:buNone/>
            </a:pPr>
            <a:r>
              <a:t/>
            </a:r>
            <a:endParaRPr sz="2400"/>
          </a:p>
          <a:p>
            <a:pPr indent="-381000" lvl="0" marL="457200" marR="0" rtl="0" algn="l">
              <a:spcBef>
                <a:spcPts val="560"/>
              </a:spcBef>
              <a:spcAft>
                <a:spcPts val="0"/>
              </a:spcAft>
              <a:buSzPts val="2400"/>
              <a:buChar char="●"/>
            </a:pPr>
            <a:r>
              <a:rPr lang="fr-FR" sz="2400"/>
              <a:t>Une meilleure gestion de la formation pour les 1A arrivant à l’EPSA </a:t>
            </a:r>
            <a:br>
              <a:rPr lang="fr-FR" sz="2400"/>
            </a:br>
            <a:endParaRPr sz="2400"/>
          </a:p>
          <a:p>
            <a:pPr indent="-279400" lvl="0" marL="514350" marR="0" rtl="0" algn="l">
              <a:spcBef>
                <a:spcPts val="560"/>
              </a:spcBef>
              <a:spcAft>
                <a:spcPts val="0"/>
              </a:spcAft>
              <a:buClr>
                <a:schemeClr val="dk1"/>
              </a:buClr>
              <a:buSzPts val="2800"/>
              <a:buFont typeface="Arial"/>
              <a:buNone/>
            </a:pPr>
            <a:r>
              <a:t/>
            </a:r>
            <a:endParaRPr b="1" i="0" sz="2400" u="none" cap="none" strike="noStrike">
              <a:solidFill>
                <a:schemeClr val="dk1"/>
              </a:solidFill>
              <a:latin typeface="Corbel"/>
              <a:ea typeface="Corbel"/>
              <a:cs typeface="Corbel"/>
              <a:sym typeface="Corbel"/>
            </a:endParaRPr>
          </a:p>
          <a:p>
            <a:pPr indent="-304800" lvl="1" marL="914400" marR="0" rtl="0" algn="l">
              <a:spcBef>
                <a:spcPts val="480"/>
              </a:spcBef>
              <a:spcAft>
                <a:spcPts val="0"/>
              </a:spcAft>
              <a:buClr>
                <a:srgbClr val="424242"/>
              </a:buClr>
              <a:buSzPts val="2400"/>
              <a:buFont typeface="Arial"/>
              <a:buNone/>
            </a:pPr>
            <a:r>
              <a:t/>
            </a:r>
            <a:endParaRPr b="0" i="0" u="none" cap="none" strike="noStrike">
              <a:solidFill>
                <a:srgbClr val="424242"/>
              </a:solidFill>
              <a:latin typeface="Corbel"/>
              <a:ea typeface="Corbel"/>
              <a:cs typeface="Corbel"/>
              <a:sym typeface="Corbel"/>
            </a:endParaRPr>
          </a:p>
          <a:p>
            <a:pPr indent="-342900" lvl="3" marL="1771650" marR="0" rtl="0" algn="l">
              <a:spcBef>
                <a:spcPts val="360"/>
              </a:spcBef>
              <a:spcAft>
                <a:spcPts val="0"/>
              </a:spcAft>
              <a:buClr>
                <a:srgbClr val="424242"/>
              </a:buClr>
              <a:buSzPts val="1800"/>
              <a:buFont typeface="Arial"/>
              <a:buNone/>
            </a:pPr>
            <a:r>
              <a:t/>
            </a:r>
            <a:endParaRPr b="0" i="0" sz="2400" u="none" cap="none" strike="noStrike">
              <a:solidFill>
                <a:srgbClr val="424242"/>
              </a:solidFill>
              <a:latin typeface="Corbel"/>
              <a:ea typeface="Corbel"/>
              <a:cs typeface="Corbel"/>
              <a:sym typeface="Corbe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0"/>
          <p:cNvSpPr txBox="1"/>
          <p:nvPr>
            <p:ph idx="1" type="body"/>
          </p:nvPr>
        </p:nvSpPr>
        <p:spPr>
          <a:xfrm>
            <a:off x="251520" y="1124744"/>
            <a:ext cx="8640900" cy="4896600"/>
          </a:xfrm>
          <a:prstGeom prst="rect">
            <a:avLst/>
          </a:prstGeom>
          <a:noFill/>
          <a:ln>
            <a:noFill/>
          </a:ln>
        </p:spPr>
        <p:txBody>
          <a:bodyPr anchorCtr="0" anchor="t" bIns="45700" lIns="91425" spcFirstLastPara="1" rIns="91425" wrap="square" tIns="45700">
            <a:noAutofit/>
          </a:bodyPr>
          <a:lstStyle/>
          <a:p>
            <a:pPr indent="-514350" lvl="0" marL="571500" marR="0" rtl="0" algn="l">
              <a:spcBef>
                <a:spcPts val="0"/>
              </a:spcBef>
              <a:spcAft>
                <a:spcPts val="0"/>
              </a:spcAft>
              <a:buClr>
                <a:srgbClr val="949494"/>
              </a:buClr>
              <a:buSzPts val="2800"/>
              <a:buFont typeface="Arial"/>
              <a:buAutoNum type="arabicPeriod"/>
            </a:pPr>
            <a:r>
              <a:rPr lang="fr-FR">
                <a:solidFill>
                  <a:srgbClr val="949494"/>
                </a:solidFill>
              </a:rPr>
              <a:t>Présentation du Projet : Véhicule Optimus</a:t>
            </a:r>
            <a:endParaRPr>
              <a:solidFill>
                <a:srgbClr val="949494"/>
              </a:solidFill>
            </a:endParaRPr>
          </a:p>
          <a:p>
            <a:pPr indent="-457200" lvl="0" marL="514350" marR="0" rtl="0" algn="l">
              <a:spcBef>
                <a:spcPts val="560"/>
              </a:spcBef>
              <a:spcAft>
                <a:spcPts val="0"/>
              </a:spcAft>
              <a:buClr>
                <a:srgbClr val="949494"/>
              </a:buClr>
              <a:buSzPts val="2800"/>
              <a:buFont typeface="Arial"/>
              <a:buAutoNum type="arabicPeriod"/>
            </a:pPr>
            <a:r>
              <a:rPr lang="fr-FR">
                <a:solidFill>
                  <a:srgbClr val="949494"/>
                </a:solidFill>
              </a:rPr>
              <a:t>Retour d’expérience de la saison passée</a:t>
            </a:r>
            <a:endParaRPr>
              <a:solidFill>
                <a:srgbClr val="949494"/>
              </a:solidFill>
            </a:endParaRPr>
          </a:p>
          <a:p>
            <a:pPr indent="-457200" lvl="0" marL="514350" marR="0" rtl="0" algn="l">
              <a:spcBef>
                <a:spcPts val="560"/>
              </a:spcBef>
              <a:spcAft>
                <a:spcPts val="0"/>
              </a:spcAft>
              <a:buClr>
                <a:schemeClr val="accent1"/>
              </a:buClr>
              <a:buSzPts val="2800"/>
              <a:buFont typeface="Arial"/>
              <a:buAutoNum type="arabicPeriod"/>
            </a:pPr>
            <a:r>
              <a:rPr lang="fr-FR">
                <a:solidFill>
                  <a:schemeClr val="accent1"/>
                </a:solidFill>
              </a:rPr>
              <a:t>Présentation de la Direction Véhicule </a:t>
            </a:r>
            <a:endParaRPr>
              <a:solidFill>
                <a:schemeClr val="accent1"/>
              </a:solidFill>
            </a:endParaRPr>
          </a:p>
          <a:p>
            <a:pPr indent="-457200" lvl="0" marL="514350" marR="0" rtl="0" algn="l">
              <a:spcBef>
                <a:spcPts val="560"/>
              </a:spcBef>
              <a:spcAft>
                <a:spcPts val="0"/>
              </a:spcAft>
              <a:buClr>
                <a:srgbClr val="949494"/>
              </a:buClr>
              <a:buSzPts val="2800"/>
              <a:buFont typeface="Arial"/>
              <a:buAutoNum type="arabicPeriod"/>
            </a:pPr>
            <a:r>
              <a:rPr lang="fr-FR">
                <a:solidFill>
                  <a:srgbClr val="949494"/>
                </a:solidFill>
              </a:rPr>
              <a:t>Présentation des Départements</a:t>
            </a:r>
            <a:endParaRPr>
              <a:solidFill>
                <a:srgbClr val="949494"/>
              </a:solidFill>
            </a:endParaRPr>
          </a:p>
          <a:p>
            <a:pPr indent="-457200" lvl="0" marL="514350" marR="0" rtl="0" algn="l">
              <a:spcBef>
                <a:spcPts val="560"/>
              </a:spcBef>
              <a:spcAft>
                <a:spcPts val="0"/>
              </a:spcAft>
              <a:buClr>
                <a:srgbClr val="949494"/>
              </a:buClr>
              <a:buSzPts val="2800"/>
              <a:buFont typeface="Arial"/>
              <a:buAutoNum type="arabicPeriod"/>
            </a:pPr>
            <a:r>
              <a:rPr lang="fr-FR">
                <a:solidFill>
                  <a:srgbClr val="949494"/>
                </a:solidFill>
              </a:rPr>
              <a:t>Proposition de jalonnement des TOP </a:t>
            </a:r>
            <a:endParaRPr>
              <a:solidFill>
                <a:srgbClr val="949494"/>
              </a:solidFill>
            </a:endParaRPr>
          </a:p>
          <a:p>
            <a:pPr indent="-457200" lvl="0" marL="514350" marR="0" rtl="0" algn="l">
              <a:spcBef>
                <a:spcPts val="560"/>
              </a:spcBef>
              <a:spcAft>
                <a:spcPts val="0"/>
              </a:spcAft>
              <a:buClr>
                <a:srgbClr val="949494"/>
              </a:buClr>
              <a:buSzPts val="2800"/>
              <a:buFont typeface="Arial"/>
              <a:buAutoNum type="arabicPeriod"/>
            </a:pPr>
            <a:r>
              <a:rPr lang="fr-FR">
                <a:solidFill>
                  <a:srgbClr val="949494"/>
                </a:solidFill>
              </a:rPr>
              <a:t>Présentation du budget prévisionnel ISYRUN</a:t>
            </a:r>
            <a:endParaRPr>
              <a:solidFill>
                <a:srgbClr val="949494"/>
              </a:solidFill>
            </a:endParaRPr>
          </a:p>
          <a:p>
            <a:pPr indent="-457200" lvl="0" marL="514350" marR="0" rtl="0" algn="l">
              <a:spcBef>
                <a:spcPts val="560"/>
              </a:spcBef>
              <a:spcAft>
                <a:spcPts val="0"/>
              </a:spcAft>
              <a:buClr>
                <a:srgbClr val="949494"/>
              </a:buClr>
              <a:buSzPts val="2800"/>
              <a:buFont typeface="Arial"/>
              <a:buAutoNum type="arabicPeriod"/>
            </a:pPr>
            <a:r>
              <a:rPr lang="fr-FR">
                <a:solidFill>
                  <a:srgbClr val="949494"/>
                </a:solidFill>
              </a:rPr>
              <a:t>Conclusion </a:t>
            </a:r>
            <a:br>
              <a:rPr lang="fr-FR">
                <a:solidFill>
                  <a:srgbClr val="949494"/>
                </a:solidFill>
              </a:rPr>
            </a:br>
            <a:endParaRPr/>
          </a:p>
          <a:p>
            <a:pPr indent="-279400" lvl="0" marL="514350" marR="0" rtl="0" algn="l">
              <a:spcBef>
                <a:spcPts val="560"/>
              </a:spcBef>
              <a:spcAft>
                <a:spcPts val="0"/>
              </a:spcAft>
              <a:buClr>
                <a:schemeClr val="dk1"/>
              </a:buClr>
              <a:buSzPts val="2800"/>
              <a:buFont typeface="Arial"/>
              <a:buNone/>
            </a:pPr>
            <a:r>
              <a:t/>
            </a:r>
            <a:endParaRPr b="1" i="0" sz="2800" u="none" cap="none" strike="noStrike">
              <a:solidFill>
                <a:schemeClr val="dk1"/>
              </a:solidFill>
              <a:latin typeface="Corbel"/>
              <a:ea typeface="Corbel"/>
              <a:cs typeface="Corbel"/>
              <a:sym typeface="Corbel"/>
            </a:endParaRPr>
          </a:p>
          <a:p>
            <a:pPr indent="-304800" lvl="1" marL="914400" marR="0" rtl="0" algn="l">
              <a:spcBef>
                <a:spcPts val="480"/>
              </a:spcBef>
              <a:spcAft>
                <a:spcPts val="0"/>
              </a:spcAft>
              <a:buClr>
                <a:srgbClr val="424242"/>
              </a:buClr>
              <a:buSzPts val="2400"/>
              <a:buFont typeface="Arial"/>
              <a:buNone/>
            </a:pPr>
            <a:r>
              <a:t/>
            </a:r>
            <a:endParaRPr b="0" i="0" sz="2400" u="none" cap="none" strike="noStrike">
              <a:solidFill>
                <a:srgbClr val="424242"/>
              </a:solidFill>
              <a:latin typeface="Corbel"/>
              <a:ea typeface="Corbel"/>
              <a:cs typeface="Corbel"/>
              <a:sym typeface="Corbel"/>
            </a:endParaRPr>
          </a:p>
          <a:p>
            <a:pPr indent="-342900" lvl="3" marL="1771650" marR="0" rtl="0" algn="l">
              <a:spcBef>
                <a:spcPts val="360"/>
              </a:spcBef>
              <a:spcAft>
                <a:spcPts val="0"/>
              </a:spcAft>
              <a:buClr>
                <a:srgbClr val="424242"/>
              </a:buClr>
              <a:buSzPts val="1800"/>
              <a:buFont typeface="Arial"/>
              <a:buNone/>
            </a:pPr>
            <a:r>
              <a:t/>
            </a:r>
            <a:endParaRPr b="0" i="0" sz="1800" u="none" cap="none" strike="noStrike">
              <a:solidFill>
                <a:srgbClr val="424242"/>
              </a:solidFill>
              <a:latin typeface="Corbel"/>
              <a:ea typeface="Corbel"/>
              <a:cs typeface="Corbel"/>
              <a:sym typeface="Corbel"/>
            </a:endParaRPr>
          </a:p>
        </p:txBody>
      </p:sp>
      <p:sp>
        <p:nvSpPr>
          <p:cNvPr id="190" name="Google Shape;190;p20"/>
          <p:cNvSpPr txBox="1"/>
          <p:nvPr>
            <p:ph idx="10" type="dt"/>
          </p:nvPr>
        </p:nvSpPr>
        <p:spPr>
          <a:xfrm>
            <a:off x="9456" y="6339098"/>
            <a:ext cx="8469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fr-FR"/>
              <a:t>04</a:t>
            </a:r>
            <a:r>
              <a:rPr b="0" i="0" lang="fr-FR" sz="1000" u="none" cap="none" strike="noStrike">
                <a:solidFill>
                  <a:srgbClr val="FF0000"/>
                </a:solidFill>
                <a:latin typeface="Corbel"/>
                <a:ea typeface="Corbel"/>
                <a:cs typeface="Corbel"/>
                <a:sym typeface="Corbel"/>
              </a:rPr>
              <a:t>/0</a:t>
            </a:r>
            <a:r>
              <a:rPr lang="fr-FR"/>
              <a:t>4</a:t>
            </a:r>
            <a:r>
              <a:rPr b="0" i="0" lang="fr-FR" sz="1000" u="none" cap="none" strike="noStrike">
                <a:solidFill>
                  <a:srgbClr val="FF0000"/>
                </a:solidFill>
                <a:latin typeface="Corbel"/>
                <a:ea typeface="Corbel"/>
                <a:cs typeface="Corbel"/>
                <a:sym typeface="Corbel"/>
              </a:rPr>
              <a:t>/201</a:t>
            </a:r>
            <a:r>
              <a:rPr lang="fr-FR"/>
              <a:t>8</a:t>
            </a:r>
            <a:endParaRPr b="0" i="0" sz="1000" u="none" cap="none" strike="noStrike">
              <a:solidFill>
                <a:srgbClr val="FF0000"/>
              </a:solidFill>
              <a:latin typeface="Corbel"/>
              <a:ea typeface="Corbel"/>
              <a:cs typeface="Corbel"/>
              <a:sym typeface="Corbel"/>
            </a:endParaRPr>
          </a:p>
        </p:txBody>
      </p:sp>
      <p:sp>
        <p:nvSpPr>
          <p:cNvPr id="191" name="Google Shape;191;p20"/>
          <p:cNvSpPr txBox="1"/>
          <p:nvPr>
            <p:ph idx="12" type="sldNum"/>
          </p:nvPr>
        </p:nvSpPr>
        <p:spPr>
          <a:xfrm>
            <a:off x="8172400" y="6237312"/>
            <a:ext cx="936000" cy="437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1" i="0" lang="fr-FR" sz="1200" u="none" cap="none" strike="noStrike">
                <a:solidFill>
                  <a:srgbClr val="FF0000"/>
                </a:solidFill>
                <a:latin typeface="Calibri"/>
                <a:ea typeface="Calibri"/>
                <a:cs typeface="Calibri"/>
                <a:sym typeface="Calibri"/>
              </a:rPr>
              <a:t>‹#›</a:t>
            </a:fld>
            <a:endParaRPr b="1" i="0" sz="1200" u="none" cap="none" strike="noStrike">
              <a:solidFill>
                <a:srgbClr val="FF0000"/>
              </a:solidFill>
              <a:latin typeface="Calibri"/>
              <a:ea typeface="Calibri"/>
              <a:cs typeface="Calibri"/>
              <a:sym typeface="Calibri"/>
            </a:endParaRPr>
          </a:p>
        </p:txBody>
      </p:sp>
      <p:sp>
        <p:nvSpPr>
          <p:cNvPr id="192" name="Google Shape;192;p20"/>
          <p:cNvSpPr txBox="1"/>
          <p:nvPr>
            <p:ph type="title"/>
          </p:nvPr>
        </p:nvSpPr>
        <p:spPr>
          <a:xfrm>
            <a:off x="0" y="26289"/>
            <a:ext cx="9144000" cy="8823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B10404"/>
              </a:buClr>
              <a:buSzPts val="2800"/>
              <a:buFont typeface="Corbel"/>
              <a:buNone/>
            </a:pPr>
            <a:r>
              <a:rPr b="1" i="0" lang="fr-FR" sz="2800" u="none" cap="none" strike="noStrike">
                <a:solidFill>
                  <a:srgbClr val="B10404"/>
                </a:solidFill>
                <a:latin typeface="Corbel"/>
                <a:ea typeface="Corbel"/>
                <a:cs typeface="Corbel"/>
                <a:sym typeface="Corbel"/>
              </a:rPr>
              <a:t>Sommaire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1"/>
          <p:cNvSpPr txBox="1"/>
          <p:nvPr>
            <p:ph idx="10" type="dt"/>
          </p:nvPr>
        </p:nvSpPr>
        <p:spPr>
          <a:xfrm>
            <a:off x="9456" y="6339098"/>
            <a:ext cx="8469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fr-FR"/>
              <a:t>04</a:t>
            </a:r>
            <a:r>
              <a:rPr b="0" i="0" lang="fr-FR" sz="1000" u="none" cap="none" strike="noStrike">
                <a:solidFill>
                  <a:srgbClr val="FF0000"/>
                </a:solidFill>
                <a:latin typeface="Corbel"/>
                <a:ea typeface="Corbel"/>
                <a:cs typeface="Corbel"/>
                <a:sym typeface="Corbel"/>
              </a:rPr>
              <a:t>/0</a:t>
            </a:r>
            <a:r>
              <a:rPr lang="fr-FR"/>
              <a:t>4</a:t>
            </a:r>
            <a:r>
              <a:rPr b="0" i="0" lang="fr-FR" sz="1000" u="none" cap="none" strike="noStrike">
                <a:solidFill>
                  <a:srgbClr val="FF0000"/>
                </a:solidFill>
                <a:latin typeface="Corbel"/>
                <a:ea typeface="Corbel"/>
                <a:cs typeface="Corbel"/>
                <a:sym typeface="Corbel"/>
              </a:rPr>
              <a:t>/201</a:t>
            </a:r>
            <a:r>
              <a:rPr lang="fr-FR"/>
              <a:t>8</a:t>
            </a:r>
            <a:endParaRPr b="0" i="0" sz="1000" u="none" cap="none" strike="noStrike">
              <a:solidFill>
                <a:srgbClr val="FF0000"/>
              </a:solidFill>
              <a:latin typeface="Corbel"/>
              <a:ea typeface="Corbel"/>
              <a:cs typeface="Corbel"/>
              <a:sym typeface="Corbel"/>
            </a:endParaRPr>
          </a:p>
        </p:txBody>
      </p:sp>
      <p:sp>
        <p:nvSpPr>
          <p:cNvPr id="198" name="Google Shape;198;p21"/>
          <p:cNvSpPr txBox="1"/>
          <p:nvPr>
            <p:ph idx="12" type="sldNum"/>
          </p:nvPr>
        </p:nvSpPr>
        <p:spPr>
          <a:xfrm>
            <a:off x="8172400" y="6237312"/>
            <a:ext cx="936000" cy="437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1" i="0" lang="fr-FR" sz="1200" u="none" cap="none" strike="noStrike">
                <a:solidFill>
                  <a:srgbClr val="FF0000"/>
                </a:solidFill>
                <a:latin typeface="Calibri"/>
                <a:ea typeface="Calibri"/>
                <a:cs typeface="Calibri"/>
                <a:sym typeface="Calibri"/>
              </a:rPr>
              <a:t>‹#›</a:t>
            </a:fld>
            <a:endParaRPr b="1" i="0" sz="1200" u="none" cap="none" strike="noStrike">
              <a:solidFill>
                <a:srgbClr val="FF0000"/>
              </a:solidFill>
              <a:latin typeface="Calibri"/>
              <a:ea typeface="Calibri"/>
              <a:cs typeface="Calibri"/>
              <a:sym typeface="Calibri"/>
            </a:endParaRPr>
          </a:p>
        </p:txBody>
      </p:sp>
      <p:sp>
        <p:nvSpPr>
          <p:cNvPr id="199" name="Google Shape;199;p21"/>
          <p:cNvSpPr txBox="1"/>
          <p:nvPr>
            <p:ph type="title"/>
          </p:nvPr>
        </p:nvSpPr>
        <p:spPr>
          <a:xfrm>
            <a:off x="0" y="26289"/>
            <a:ext cx="9144000" cy="8823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B10404"/>
              </a:buClr>
              <a:buSzPts val="2800"/>
              <a:buFont typeface="Corbel"/>
              <a:buNone/>
            </a:pPr>
            <a:r>
              <a:rPr lang="fr-FR"/>
              <a:t>Organisation de la direction Véhicule pour la saison </a:t>
            </a:r>
            <a:r>
              <a:rPr b="1" i="0" lang="fr-FR" sz="2800" u="none" cap="none" strike="noStrike">
                <a:solidFill>
                  <a:srgbClr val="B10404"/>
                </a:solidFill>
                <a:latin typeface="Corbel"/>
                <a:ea typeface="Corbel"/>
                <a:cs typeface="Corbel"/>
                <a:sym typeface="Corbel"/>
              </a:rPr>
              <a:t>201</a:t>
            </a:r>
            <a:r>
              <a:rPr lang="fr-FR"/>
              <a:t>9</a:t>
            </a:r>
            <a:endParaRPr/>
          </a:p>
        </p:txBody>
      </p:sp>
      <p:sp>
        <p:nvSpPr>
          <p:cNvPr id="200" name="Google Shape;200;p21"/>
          <p:cNvSpPr txBox="1"/>
          <p:nvPr>
            <p:ph idx="1" type="body"/>
          </p:nvPr>
        </p:nvSpPr>
        <p:spPr>
          <a:xfrm>
            <a:off x="1044725" y="1800500"/>
            <a:ext cx="7404300" cy="36252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fr-FR" sz="2400"/>
              <a:t>Organisation du Projet :</a:t>
            </a:r>
            <a:endParaRPr sz="2400"/>
          </a:p>
          <a:p>
            <a:pPr indent="0" lvl="0" marL="0" marR="0" rtl="0" algn="l">
              <a:lnSpc>
                <a:spcPct val="150000"/>
              </a:lnSpc>
              <a:spcBef>
                <a:spcPts val="0"/>
              </a:spcBef>
              <a:spcAft>
                <a:spcPts val="0"/>
              </a:spcAft>
              <a:buNone/>
            </a:pPr>
            <a:r>
              <a:t/>
            </a:r>
            <a:endParaRPr sz="2400"/>
          </a:p>
          <a:p>
            <a:pPr indent="-317500" lvl="0" marL="342900" marR="0" rtl="0" algn="l">
              <a:lnSpc>
                <a:spcPct val="150000"/>
              </a:lnSpc>
              <a:spcBef>
                <a:spcPts val="0"/>
              </a:spcBef>
              <a:spcAft>
                <a:spcPts val="0"/>
              </a:spcAft>
              <a:buClr>
                <a:schemeClr val="dk1"/>
              </a:buClr>
              <a:buSzPts val="2400"/>
              <a:buFont typeface="Arial"/>
              <a:buChar char="•"/>
            </a:pPr>
            <a:r>
              <a:rPr lang="fr-FR" sz="2400"/>
              <a:t>Directeur de Projet</a:t>
            </a:r>
            <a:r>
              <a:rPr b="1" i="0" lang="fr-FR" sz="2400" u="none" cap="none" strike="noStrike">
                <a:solidFill>
                  <a:schemeClr val="dk1"/>
                </a:solidFill>
                <a:latin typeface="Corbel"/>
                <a:ea typeface="Corbel"/>
                <a:cs typeface="Corbel"/>
                <a:sym typeface="Corbel"/>
              </a:rPr>
              <a:t> : </a:t>
            </a:r>
            <a:r>
              <a:rPr lang="fr-FR" sz="2400"/>
              <a:t>Nicolas Gameiro (NGO)</a:t>
            </a:r>
            <a:endParaRPr b="1" i="0" sz="2400" u="none" cap="none" strike="noStrike">
              <a:solidFill>
                <a:schemeClr val="dk1"/>
              </a:solidFill>
              <a:latin typeface="Corbel"/>
              <a:ea typeface="Corbel"/>
              <a:cs typeface="Corbel"/>
              <a:sym typeface="Corbel"/>
            </a:endParaRPr>
          </a:p>
          <a:p>
            <a:pPr indent="-317500" lvl="0" marL="342900" rtl="0" algn="l">
              <a:lnSpc>
                <a:spcPct val="150000"/>
              </a:lnSpc>
              <a:spcBef>
                <a:spcPts val="0"/>
              </a:spcBef>
              <a:spcAft>
                <a:spcPts val="0"/>
              </a:spcAft>
              <a:buClr>
                <a:schemeClr val="dk1"/>
              </a:buClr>
              <a:buSzPts val="2400"/>
              <a:buFont typeface="Arial"/>
              <a:buChar char="•"/>
            </a:pPr>
            <a:r>
              <a:rPr lang="fr-FR" sz="2400"/>
              <a:t>Directeur Technique : Maxime Proriol (MPL)</a:t>
            </a:r>
            <a:endParaRPr sz="2400"/>
          </a:p>
          <a:p>
            <a:pPr indent="-317500" lvl="0" marL="342900" rtl="0" algn="l">
              <a:lnSpc>
                <a:spcPct val="150000"/>
              </a:lnSpc>
              <a:spcBef>
                <a:spcPts val="0"/>
              </a:spcBef>
              <a:spcAft>
                <a:spcPts val="0"/>
              </a:spcAft>
              <a:buClr>
                <a:schemeClr val="dk1"/>
              </a:buClr>
              <a:buSzPts val="2400"/>
              <a:buFont typeface="Arial"/>
              <a:buChar char="•"/>
            </a:pPr>
            <a:r>
              <a:rPr lang="fr-FR" sz="2400"/>
              <a:t>Directeur Performance : Bob Aubouin (BAT)</a:t>
            </a:r>
            <a:endParaRPr sz="2400"/>
          </a:p>
          <a:p>
            <a:pPr indent="-317500" lvl="0" marL="342900" rtl="0" algn="l">
              <a:lnSpc>
                <a:spcPct val="150000"/>
              </a:lnSpc>
              <a:spcBef>
                <a:spcPts val="0"/>
              </a:spcBef>
              <a:spcAft>
                <a:spcPts val="0"/>
              </a:spcAft>
              <a:buClr>
                <a:schemeClr val="dk1"/>
              </a:buClr>
              <a:buSzPts val="2400"/>
              <a:buFont typeface="Arial"/>
              <a:buChar char="•"/>
            </a:pPr>
            <a:r>
              <a:rPr lang="fr-FR" sz="2400"/>
              <a:t>Directeur Financier : Yohan Reguiai (YRI)</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PSAC_Template_Rev2">
  <a:themeElements>
    <a:clrScheme name="EPSA Test">
      <a:dk1>
        <a:srgbClr val="000000"/>
      </a:dk1>
      <a:lt1>
        <a:srgbClr val="FFFFFF"/>
      </a:lt1>
      <a:dk2>
        <a:srgbClr val="595959"/>
      </a:dk2>
      <a:lt2>
        <a:srgbClr val="EEECE1"/>
      </a:lt2>
      <a:accent1>
        <a:srgbClr val="B10404"/>
      </a:accent1>
      <a:accent2>
        <a:srgbClr val="4D4D4D"/>
      </a:accent2>
      <a:accent3>
        <a:srgbClr val="E97B17"/>
      </a:accent3>
      <a:accent4>
        <a:srgbClr val="10AC23"/>
      </a:accent4>
      <a:accent5>
        <a:srgbClr val="0066CC"/>
      </a:accent5>
      <a:accent6>
        <a:srgbClr val="CC66FF"/>
      </a:accent6>
      <a:hlink>
        <a:srgbClr val="E97B17"/>
      </a:hlink>
      <a:folHlink>
        <a:srgbClr val="97440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