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404" r:id="rId7"/>
    <p:sldId id="413" r:id="rId8"/>
    <p:sldId id="414" r:id="rId9"/>
    <p:sldId id="415" r:id="rId10"/>
    <p:sldId id="416" r:id="rId11"/>
    <p:sldId id="409" r:id="rId12"/>
    <p:sldId id="410" r:id="rId13"/>
    <p:sldId id="411" r:id="rId14"/>
    <p:sldId id="412" r:id="rId15"/>
    <p:sldId id="405" r:id="rId16"/>
    <p:sldId id="406" r:id="rId17"/>
    <p:sldId id="407" r:id="rId18"/>
    <p:sldId id="408" r:id="rId19"/>
    <p:sldId id="417" r:id="rId20"/>
    <p:sldId id="418" r:id="rId21"/>
    <p:sldId id="419" r:id="rId22"/>
    <p:sldId id="420" r:id="rId2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orbel" panose="020B050302020402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Suspension" id="{0C4F9668-881C-44B8-BF36-FD7233A320E9}">
          <p14:sldIdLst>
            <p14:sldId id="258"/>
            <p14:sldId id="259"/>
            <p14:sldId id="260"/>
            <p14:sldId id="404"/>
          </p14:sldIdLst>
        </p14:section>
        <p14:section name="Chassis" id="{178BA139-B58D-41BB-B090-63DF5120B31C}">
          <p14:sldIdLst>
            <p14:sldId id="413"/>
            <p14:sldId id="414"/>
            <p14:sldId id="415"/>
            <p14:sldId id="416"/>
          </p14:sldIdLst>
        </p14:section>
        <p14:section name="Aéro" id="{8F366631-DC75-4418-A594-A22E2AE71DD3}">
          <p14:sldIdLst>
            <p14:sldId id="409"/>
            <p14:sldId id="410"/>
            <p14:sldId id="411"/>
            <p14:sldId id="412"/>
          </p14:sldIdLst>
        </p14:section>
        <p14:section name="Engine" id="{A42697CC-4D06-408A-8BCF-998E372904CE}">
          <p14:sldIdLst>
            <p14:sldId id="405"/>
            <p14:sldId id="406"/>
            <p14:sldId id="407"/>
            <p14:sldId id="408"/>
          </p14:sldIdLst>
        </p14:section>
        <p14:section name="SEISM" id="{7EB8B7EE-04E2-4462-8224-0941AB8CDD5C}">
          <p14:sldIdLst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878-7A9B-422D-AB06-7549FCF87222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Cond limite, maillage</a:t>
            </a:r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53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87053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6348" y="1156146"/>
            <a:ext cx="3600000" cy="330790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Description ou capture d’écran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355287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Cond limite, maillage</a:t>
            </a:r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-1905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47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-1905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05741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6348" y="1156146"/>
            <a:ext cx="3600000" cy="330790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Description ou capture d’écran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801704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Cond limite, maillage</a:t>
            </a:r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2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06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C6CE4E78-9584-4269-ACB8-85165795CC8F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-1905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247495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6348" y="1156146"/>
            <a:ext cx="3600000" cy="330790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Description ou capture d’écran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05681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-1905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Cond limite, maillage</a:t>
            </a:r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2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634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-1905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902093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6348" y="1156146"/>
            <a:ext cx="3600000" cy="3307904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Description ou capture d’écran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1682346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Cond limite, maillage</a:t>
            </a:r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44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255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1FAD-CECC-4D57-844C-289267DE110C}" type="datetime1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70360274-C7EA-4635-8833-58C9BE7B67E5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B523CED8-DF0F-4030-8615-80F45C355F99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9B4B4E41-4910-43A2-9C19-372323F4B6A5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C1381927-5B92-4A49-B4A1-2483710701FF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08B7ECD6-A0AE-4028-B2A7-F48254E09C8D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6348" y="1156146"/>
            <a:ext cx="3600000" cy="33079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noProof="0" dirty="0"/>
              <a:t>Description ou capture d’écran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7420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D48A-F8A8-45C7-BC37-3BBAC7B9F7D1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2" r:id="rId9"/>
    <p:sldLayoutId id="2147483699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691" r:id="rId2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fld id="{9F4A76BB-4ABD-47EC-86D7-35FEB9CFD0E6}" type="datetime1">
              <a:rPr lang="fr-FR" b="1" smtClean="0">
                <a:solidFill>
                  <a:srgbClr val="FF0000"/>
                </a:solidFill>
              </a:rPr>
              <a:t>14/11/2019</a:t>
            </a:fld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XX/11/2019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 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5337BC-60F7-4FE6-AF2D-3975CE9C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22C885-2540-4294-B5D8-ABC306FF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A3EE4C-49A9-4F9C-A049-101AC2EA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B896793-CDBC-4F10-8AB9-C4C660C78F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29FAF1-AEDD-4581-BAE7-6EC5402DBA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Tableau 12">
            <a:extLst>
              <a:ext uri="{FF2B5EF4-FFF2-40B4-BE49-F238E27FC236}">
                <a16:creationId xmlns:a16="http://schemas.microsoft.com/office/drawing/2014/main" id="{98A60913-010D-4326-BD65-4214521DB4FF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3408407567"/>
              </p:ext>
            </p:extLst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3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64950E-33C1-4335-9FB4-DE425F5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60E369-A7C0-48FD-BDAE-D6C6E2A4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681E72-32E1-418B-8CC4-D11553262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BE73A-05E2-4A01-989A-B92A5327A8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8291125-3F92-4713-A0B8-DAA7E4392DE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4EEF856-4BDC-4195-A1C7-4135C3DD2A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55B1A3B-88F8-43AD-A85F-CF0096D2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EA26138A-DDE5-4077-94D8-0534246ECE4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1F83345-8514-426B-A0E5-F95F000FC37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54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7DEEFA-7C87-4ED3-B20D-DF01A04E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82B3A2-7596-4941-BB2C-DD5BF831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44E4E04-7A89-4F5D-ACCB-04824FA2586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C5E5CAE-AD8A-4E7A-B4DF-EFFF746C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A06D794-918C-42CD-B1ED-1DAFFB0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12C61864-6457-4086-98D7-2FB8DBC736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8594530-07F4-40C1-B82F-CD77AF28D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7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2C21FF-0254-446C-A978-52270E20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ED954F-0F24-4BC5-AC8E-128304E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58C02C9-3C08-453F-B5D3-03600656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E3E961-4383-4BD9-A218-AE8D5E9CAE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DACCC7E-896A-426C-9B56-7D2E0C59D72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C000DFD5-1026-4889-842D-BDB7D99CD1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0271195-B45D-4CB6-B4D2-38A01E13FC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75ACFE3-3DFC-451B-8253-B2DCA30DA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C41EC9-600D-4DCC-BF51-771EE8F27D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E79D50-4309-4D0B-8082-829F47048D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92579D9-3104-4D59-8976-D7914DBA08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2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5BF2C5-6718-4D96-ADE4-B2909DE9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DDAFCF-B337-455C-B431-9B1F65CE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EF66D72-D8D2-45AB-A515-BF3B0FAD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919475F-76F2-4E99-AC40-96EE0C89293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33D27B4-545B-44A9-AB09-75268FA414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Tableau 12">
            <a:extLst>
              <a:ext uri="{FF2B5EF4-FFF2-40B4-BE49-F238E27FC236}">
                <a16:creationId xmlns:a16="http://schemas.microsoft.com/office/drawing/2014/main" id="{ED5D9622-2304-4DDD-B312-C70F528CF14B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3286342563"/>
              </p:ext>
            </p:extLst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3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D1D76C-D283-4053-AC64-08D7D163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878-7A9B-422D-AB06-7549FCF87222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A32B48-4602-483B-91F0-0C02DCB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4E81FAD-4699-46DC-BDA0-726E6CEFD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EB35DD-F02E-43FE-B5F9-3B37E76D67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2330F414-3A25-4A45-A309-B4201AC4DC5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6CA30AB-9E96-4225-9F72-5F1CF3AA9E3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E15FA26-0AFF-42DC-98CA-D1059194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581B08A8-ED88-42D9-8E5B-3D076E53A3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BEFD44C-60A0-4C57-A152-7C6566EB62B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46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51E7D-3450-4895-8C52-0AEF9993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761C0B-54F7-4B72-A36B-94845B53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386B203C-D868-448C-B737-5C6072DD04D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8AFA37-A953-42A5-96E4-92F1B7C4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B7CC891-6739-4741-A1E7-769EEFC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FBD1331-E1AE-49FE-BE66-A68754DD631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A639DA2-FEA3-41BF-AA26-ADECFDC94C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8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EF2C3C-E34F-466E-9507-D114911E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526209-E904-4314-A154-3A88841C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25C02CD-0107-4493-97F8-62A81A32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4A5F1D-B9FC-4B63-A4E6-039937B7A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827BDD3-0DA1-44DC-A9F7-C29F4E667C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4E9E7B15-CC39-4307-B417-55EBDFFD70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AC7FD6E-6624-42D3-9ED2-F2945C1F53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EF603C1-7536-48F5-8E26-430C3DF15F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74B8057-83C7-4886-A9D2-2E55D5EE24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0637D738-49FB-4A02-A451-BBDE3EFF47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3813CFED-B0FA-4F6F-96B4-F666FFD9695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0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435751-EC3C-4D29-8DB7-FABC4267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7FC750-6A3E-43D8-8BFE-2FE3CE53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966CEE-62E8-4C66-9B16-8D709DF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A7EA8AC2-4451-4CAB-A150-C64A2C4E829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EBC5C74-70EE-4225-B6A2-CF3CB60675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Tableau 12">
            <a:extLst>
              <a:ext uri="{FF2B5EF4-FFF2-40B4-BE49-F238E27FC236}">
                <a16:creationId xmlns:a16="http://schemas.microsoft.com/office/drawing/2014/main" id="{49A06B8B-B3D1-430A-8AA9-42D8D02D18B4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1423546706"/>
              </p:ext>
            </p:extLst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5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C1B33A-1B2C-4A70-A391-E2D0E7D2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FC3829-6097-403D-8A88-99FAD742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BDCF8-87B3-4730-823E-2B5B242A3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C7EA89-5F21-4111-8D82-6093074114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75E502E-46BC-4A49-8A7C-5E77DC9FA0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FE2E342-BEE7-4818-8591-C3E3644BEB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A039590-69A7-4788-A582-E55CFAB5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1EA33CFF-5CCA-406D-AF45-97ED193CDC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813FD3F-A5B0-4AF6-AF6B-A3C2F83B25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Ordre du jour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788670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38B970-B3A1-42AD-8DF3-344E909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3179-5916-4975-BF68-780E0E308D77}" type="datetime1">
              <a:rPr lang="fr-FR" smtClean="0"/>
              <a:t>14/11/2019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14854A-1E98-4415-9A0A-E22DEB5D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95FAC8-AF34-4DEA-8CAC-02498FB0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BBE7683-CD7F-4187-8615-43B272B7C5F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C23083-D439-4683-A829-59DCD9A0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B20FA17-CE5A-4C5D-A17E-93E63AA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BD672473-6CB8-4700-830D-F4CB6BBAC2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9BEBF3D-2C2A-46C7-A570-19E466BD35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5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309E6E-5757-4A7E-8547-79ADD137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45F9AB-752A-40DA-81B7-EF644C83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2B4888-4B3A-4BC8-858C-E0ACD425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9743E3-8454-4F51-B658-1D6E6B54CA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C6849F6-18A1-4440-BA31-049EE9202B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AF599EB2-21FD-4F49-8159-30FB51C61E5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DA75A4B-4E07-466A-9B45-71A9B0912B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7595F10-3D86-4ABE-A541-338FC86F99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EFAE7C6-D4E1-42DC-AAB1-DA805DB4AA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5EF4CFF-FDFC-4602-8760-2DC7B7E69A3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54CFFF9-865F-4EA4-9A1C-87D1C8DC3A5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3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F5598D-EA05-4A8A-94E9-A59271C5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F4E825-E16F-4096-B5C8-D72C096A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7B6BA61-6936-4A5F-BE02-782F370B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3A36CC91-7285-49A4-9555-B6DD1B18DD3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61A0658-3725-47AA-8379-54C93A53509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Tableau 12">
            <a:extLst>
              <a:ext uri="{FF2B5EF4-FFF2-40B4-BE49-F238E27FC236}">
                <a16:creationId xmlns:a16="http://schemas.microsoft.com/office/drawing/2014/main" id="{07635F04-A637-494E-998A-47246C5E5167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3001218895"/>
              </p:ext>
            </p:extLst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AE06FB-F2B2-46C4-8C9B-669A3140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BAC1FD-C53D-4365-8BEF-9B09F4B36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3D3A3-ACD7-4475-9409-A4B0446324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0569416-762A-4802-8511-BFC4761AF8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CAAFD4-ECF9-4AE1-A3D6-C7D50E4F43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ECC2AEC-5A62-4451-812A-B5132679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5C6693D5-8758-4797-8F29-65EF4ED065B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7E19D8-46EC-4124-BB89-7C9F9BB020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5F6877C-FF13-41F8-96F1-E847FA00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1A71-23E7-4A7D-B991-77265638C2C6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6E4315-EF89-455F-A956-42ADC4B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F7C5F6-828A-4C52-AD52-E580B874233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6BF3B-D953-4424-840B-B44E467D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CFD405A-37EE-4C7D-9B6D-C96B11F3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6788F86-8456-4F82-9EC4-DC86AD3133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5875B-B50B-4657-A39A-808CA80842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E445E36-D7AC-43F3-BE33-9AD6E94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32D8-B3D7-4D4B-9F52-93AFEC941A99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0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AC6CAC-316D-44A0-8B42-58E89F3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5F8B28-8BAC-4D67-83D0-E7889177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8E34E-F4D5-47C7-9393-F35A177141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D907DD6-E50C-4BC8-BF9E-BA190191F6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E15A7D5-2DC8-4A80-A883-751B9B5B23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63C4D0-8AEE-453C-89A0-58612652CA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1DF7D98-C052-4CB9-81FE-F4F9F7A987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81EB85-0A05-49B2-B1AD-FD5729AAAA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66F239C-1BFC-42DB-8A7E-BFBE80398C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6E859ED-CB46-4888-8816-91A75F6540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3263FDC-E3A9-45AD-9A08-1CD78AE1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960-0866-43E9-AD80-6F6B2E728C0D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3C0FF1-D11D-42A5-B393-2ADE723A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06709B8-89D4-40B7-9ABC-4C3F3F6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708F8ABB-5FC3-4C22-8FE1-D58FB447ACC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00FA056-7812-4D73-9D1C-6AD57A1FA7F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1" name="Tableau 12">
            <a:extLst>
              <a:ext uri="{FF2B5EF4-FFF2-40B4-BE49-F238E27FC236}">
                <a16:creationId xmlns:a16="http://schemas.microsoft.com/office/drawing/2014/main" id="{EE46F93C-E307-4FB0-B38F-28F704471CD7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2286539182"/>
              </p:ext>
            </p:extLst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BF2F85-DBA9-4AF9-A53A-95B1FB1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36446A-8981-466A-B816-011D5B42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18680D-91B7-4D18-BE39-B734ED9F4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569F08-D8FF-4C60-8796-B1CBF6BD98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9130340A-A1BB-41A2-BC0E-64B5FE25AA3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F526DFD-1C04-4454-8A63-CD1E511651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7F055770-5A80-4264-94FF-87FFC158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4F262EE-332D-4FCA-8A2F-12B398324C5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9A9915F-1D3B-40C3-B1E7-638BA7156C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83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39237D-C702-4043-A5B5-D38A637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90E22D-C6E5-41CE-BFD5-4730F275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7802967-5D00-4D83-8E52-4F5E83CFB1B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F2FD8E2-DBDD-441A-9D20-7781A738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FD7E792-F322-4720-ACCE-FCEC9D57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51D57A64-E09E-4097-A395-0605BC0718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CF3DCAB-EA68-4301-9EB1-29EEAEA2B2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AE07F2-991C-4B50-833C-9AEBBF63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050E87-ECAC-4BF2-9C75-10CF0D9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C573272-0295-47B1-AAD1-21ED8156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A352C7-F785-4D1F-9A08-05166EC2A5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8258C1D-D042-429B-8BC4-A9783A3A759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3A1EAA6F-4F4A-4A80-9D1F-A8695D95FA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84F8531-EB88-4F99-B98E-FD579DAECF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CAD4009-508A-45B9-ABE1-06C7980FF6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F63D70-5190-4FEA-BE9E-B415AAD91B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6333E0A-E125-40D3-AF55-624FC63CFD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D360A88-ED7B-454C-AE73-C666D3488A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7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96</Words>
  <Application>Microsoft Office PowerPoint</Application>
  <PresentationFormat>Affichage à l'écran (16:9)</PresentationFormat>
  <Paragraphs>90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Calibri</vt:lpstr>
      <vt:lpstr>Arial</vt:lpstr>
      <vt:lpstr>Open Sans</vt:lpstr>
      <vt:lpstr>Corbel</vt:lpstr>
      <vt:lpstr>Calibri Light</vt:lpstr>
      <vt:lpstr>Arial Black</vt:lpstr>
      <vt:lpstr>Office Theme</vt:lpstr>
      <vt:lpstr>AUDIT XXX</vt:lpstr>
      <vt:lpstr>Ordre du jour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65</cp:revision>
  <dcterms:modified xsi:type="dcterms:W3CDTF">2019-11-14T12:54:45Z</dcterms:modified>
</cp:coreProperties>
</file>