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sabox.kad-office.com/w/PO-07-00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psabox.kad-office.com/w/images/3/36/TOP_maquette_-_Atomix_v0.6.pdf" TargetMode="External"/><Relationship Id="rId5" Type="http://schemas.openxmlformats.org/officeDocument/2006/relationships/hyperlink" Target="https://epsabox.kad-office.com/w/Glossaire_Technique_EPSA" TargetMode="External"/><Relationship Id="rId4" Type="http://schemas.openxmlformats.org/officeDocument/2006/relationships/hyperlink" Target="https://epsabox.kad-office.com/w/PO-15-00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psabox.kad-office.com/w/Politique_Progr%C3%A8s_P10P_pour_la_saison_20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C2381E"/>
                </a:solidFill>
              </a:rPr>
              <a:t>Point projet :</a:t>
            </a:r>
            <a:r>
              <a:rPr lang="fr-FR" sz="2800" b="1" dirty="0">
                <a:solidFill>
                  <a:srgbClr val="C2381E"/>
                </a:solidFill>
              </a:rPr>
              <a:t> </a:t>
            </a:r>
            <a:r>
              <a:rPr lang="fr-FR" sz="2800" b="1" dirty="0"/>
              <a:t>11/04/2019</a:t>
            </a:r>
            <a:endParaRPr lang="fr-FR" sz="2400" b="1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71084" y="1166842"/>
            <a:ext cx="11049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Objectifs :</a:t>
            </a:r>
          </a:p>
          <a:p>
            <a:r>
              <a:rPr lang="fr-FR" sz="2000" u="sng" dirty="0"/>
              <a:t>Préparation du Top Maquette</a:t>
            </a:r>
            <a:r>
              <a:rPr lang="fr-FR" sz="2000" dirty="0"/>
              <a:t> – </a:t>
            </a:r>
            <a:r>
              <a:rPr lang="fr-FR" sz="2000" dirty="0">
                <a:hlinkClick r:id="rId3"/>
              </a:rPr>
              <a:t>PO-07-002</a:t>
            </a:r>
            <a:r>
              <a:rPr lang="fr-FR" sz="2000" dirty="0"/>
              <a:t> – </a:t>
            </a:r>
            <a:r>
              <a:rPr lang="fr-FR" sz="2000" dirty="0">
                <a:hlinkClick r:id="rId4"/>
              </a:rPr>
              <a:t>PO-15-002</a:t>
            </a:r>
            <a:endParaRPr lang="fr-FR" sz="2000" dirty="0"/>
          </a:p>
          <a:p>
            <a:r>
              <a:rPr lang="fr-FR" sz="2000" dirty="0"/>
              <a:t>« Référentiel Véhicule Projet/Perfo » spécifiant le Référentiel de Gestion du Projet et la </a:t>
            </a:r>
            <a:r>
              <a:rPr lang="fr-FR" sz="2000" dirty="0">
                <a:hlinkClick r:id="rId5" tooltip="Glossaire Technique EPSA"/>
              </a:rPr>
              <a:t>Maquette d'Intégration Systémique </a:t>
            </a:r>
            <a:r>
              <a:rPr lang="fr-FR" sz="2000" b="1" dirty="0">
                <a:hlinkClick r:id="rId5" tooltip="Glossaire Technique EPSA"/>
              </a:rPr>
              <a:t>MIS-3D</a:t>
            </a:r>
            <a:r>
              <a:rPr lang="fr-FR" sz="2000" dirty="0"/>
              <a:t>,</a:t>
            </a:r>
          </a:p>
          <a:p>
            <a:endParaRPr lang="fr-FR" sz="2000" dirty="0"/>
          </a:p>
          <a:p>
            <a:r>
              <a:rPr lang="fr-FR" sz="2000" u="sng" dirty="0"/>
              <a:t>Exemple de </a:t>
            </a:r>
            <a:r>
              <a:rPr lang="fr-FR" sz="2000" dirty="0">
                <a:hlinkClick r:id="rId6" tooltip="TOP maquette - Atomix v0.6.pdf"/>
              </a:rPr>
              <a:t>Diaporama du TOP Maquette </a:t>
            </a:r>
            <a:r>
              <a:rPr lang="fr-FR" sz="2000" dirty="0" err="1">
                <a:hlinkClick r:id="rId6" tooltip="TOP maquette - Atomix v0.6.pdf"/>
              </a:rPr>
              <a:t>Atomix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C2381E"/>
                </a:solidFill>
              </a:rPr>
              <a:t>Point projet :</a:t>
            </a:r>
            <a:r>
              <a:rPr lang="fr-FR" sz="2800" b="1" dirty="0">
                <a:solidFill>
                  <a:srgbClr val="C2381E"/>
                </a:solidFill>
              </a:rPr>
              <a:t> </a:t>
            </a:r>
            <a:r>
              <a:rPr lang="fr-FR" sz="2800" b="1" dirty="0"/>
              <a:t>11/04/2019</a:t>
            </a:r>
            <a:endParaRPr lang="fr-FR" sz="2400" b="1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71084" y="1166842"/>
            <a:ext cx="110498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Livrables :</a:t>
            </a:r>
          </a:p>
          <a:p>
            <a:r>
              <a:rPr lang="fr-FR" b="1" dirty="0"/>
              <a:t>l100 :</a:t>
            </a:r>
            <a:r>
              <a:rPr lang="fr-FR" dirty="0"/>
              <a:t> STUF2020 = Invictus</a:t>
            </a:r>
          </a:p>
          <a:p>
            <a:r>
              <a:rPr lang="fr-FR" b="1" dirty="0"/>
              <a:t>l104 :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Politique Progrès_P10P</a:t>
            </a:r>
            <a:endParaRPr lang="fr-FR" dirty="0"/>
          </a:p>
          <a:p>
            <a:r>
              <a:rPr lang="fr-FR" b="1" dirty="0"/>
              <a:t>l108 :</a:t>
            </a:r>
            <a:r>
              <a:rPr lang="fr-FR" dirty="0"/>
              <a:t> Cahier des Charges primitif du véhicule - </a:t>
            </a:r>
            <a:r>
              <a:rPr lang="fr-FR" i="1" dirty="0"/>
              <a:t>Le véhicule pris dans sa globalité</a:t>
            </a:r>
            <a:endParaRPr lang="fr-FR" dirty="0"/>
          </a:p>
          <a:p>
            <a:r>
              <a:rPr lang="fr-FR" b="1" dirty="0"/>
              <a:t>l109 :</a:t>
            </a:r>
            <a:r>
              <a:rPr lang="fr-FR" dirty="0"/>
              <a:t> Organigramme opérationnel du véhicule - </a:t>
            </a:r>
            <a:r>
              <a:rPr lang="fr-FR" i="1" dirty="0"/>
              <a:t>pour structurer l'organisation d'équipe. </a:t>
            </a:r>
            <a:endParaRPr lang="fr-FR" dirty="0"/>
          </a:p>
          <a:p>
            <a:pPr lvl="1"/>
            <a:r>
              <a:rPr lang="fr-FR" b="1" dirty="0"/>
              <a:t>l1091 :</a:t>
            </a:r>
            <a:r>
              <a:rPr lang="fr-FR" dirty="0"/>
              <a:t> Responsabilités organiques du véhicule</a:t>
            </a:r>
          </a:p>
          <a:p>
            <a:pPr lvl="1"/>
            <a:r>
              <a:rPr lang="fr-FR" b="1" dirty="0"/>
              <a:t>l1092 :</a:t>
            </a:r>
            <a:r>
              <a:rPr lang="fr-FR" dirty="0"/>
              <a:t> Responsabilités fonctionnelles du véhicule</a:t>
            </a:r>
          </a:p>
          <a:p>
            <a:r>
              <a:rPr lang="fr-FR" b="1" dirty="0"/>
              <a:t>l110 :</a:t>
            </a:r>
            <a:r>
              <a:rPr lang="fr-FR" dirty="0"/>
              <a:t> Nomenclature Prévisionnelle des Livrables pour chaque TOP</a:t>
            </a:r>
          </a:p>
          <a:p>
            <a:r>
              <a:rPr lang="fr-FR" b="1" dirty="0"/>
              <a:t>l111 :</a:t>
            </a:r>
            <a:r>
              <a:rPr lang="fr-FR" dirty="0"/>
              <a:t> Maquette d'Intégration Systémique MIS-3D du véhicule STUF</a:t>
            </a:r>
          </a:p>
          <a:p>
            <a:r>
              <a:rPr lang="fr-FR" b="1" dirty="0"/>
              <a:t>l112 :</a:t>
            </a:r>
            <a:r>
              <a:rPr lang="fr-FR" dirty="0"/>
              <a:t> Budget Prévisionnel du véhicule</a:t>
            </a:r>
          </a:p>
          <a:p>
            <a:r>
              <a:rPr lang="fr-FR" b="1" dirty="0"/>
              <a:t>l113 :</a:t>
            </a:r>
            <a:r>
              <a:rPr lang="fr-FR" dirty="0"/>
              <a:t> Fiche Technique Préliminaire Véhicule</a:t>
            </a:r>
          </a:p>
          <a:p>
            <a:r>
              <a:rPr lang="fr-FR" b="1" dirty="0"/>
              <a:t>l198 :</a:t>
            </a:r>
            <a:r>
              <a:rPr lang="fr-FR" dirty="0"/>
              <a:t> Diaporama de la présentation TOP Maquette</a:t>
            </a:r>
          </a:p>
          <a:p>
            <a:r>
              <a:rPr lang="fr-FR" b="1" dirty="0"/>
              <a:t>l199 :</a:t>
            </a:r>
            <a:r>
              <a:rPr lang="fr-FR" dirty="0"/>
              <a:t> CRR de la revue TOP Maquette</a:t>
            </a:r>
          </a:p>
          <a:p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302156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C2381E"/>
                </a:solidFill>
              </a:rPr>
              <a:t>Point projet :</a:t>
            </a:r>
            <a:r>
              <a:rPr lang="fr-FR" sz="2800" b="1" dirty="0">
                <a:solidFill>
                  <a:srgbClr val="C2381E"/>
                </a:solidFill>
              </a:rPr>
              <a:t> </a:t>
            </a:r>
            <a:r>
              <a:rPr lang="fr-FR" sz="2800" b="1" dirty="0"/>
              <a:t>11/04/2019</a:t>
            </a:r>
            <a:endParaRPr lang="fr-FR" sz="2400" b="1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71084" y="1166842"/>
            <a:ext cx="11049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Objectifs :</a:t>
            </a:r>
          </a:p>
          <a:p>
            <a:r>
              <a:rPr lang="fr-FR" sz="2000" u="sng" dirty="0"/>
              <a:t>Logiciel Optimum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Optimum Lap (gratuit)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Optimum Tire : REX et rapport pour le 16 avril pour demander une prolongation de la licence (département LAS)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Optimum </a:t>
            </a:r>
            <a:r>
              <a:rPr lang="fr-FR" sz="2000" dirty="0" err="1"/>
              <a:t>Kinematics</a:t>
            </a:r>
            <a:r>
              <a:rPr lang="fr-FR" sz="2000" dirty="0"/>
              <a:t> et Optimum Dynamics (à demander pour plus tard ???)</a:t>
            </a:r>
          </a:p>
          <a:p>
            <a:endParaRPr lang="fr-FR" sz="2000" dirty="0"/>
          </a:p>
          <a:p>
            <a:r>
              <a:rPr lang="fr-FR" sz="2000" u="sng" dirty="0"/>
              <a:t>Licences</a:t>
            </a:r>
          </a:p>
          <a:p>
            <a:r>
              <a:rPr lang="fr-FR" sz="2000" dirty="0"/>
              <a:t>Optimum Tire :</a:t>
            </a:r>
          </a:p>
          <a:p>
            <a:r>
              <a:rPr lang="fr-FR" sz="2000" dirty="0"/>
              <a:t>Optimum </a:t>
            </a:r>
            <a:r>
              <a:rPr lang="fr-FR" sz="2000" dirty="0" err="1"/>
              <a:t>Kinematics</a:t>
            </a:r>
            <a:r>
              <a:rPr lang="fr-FR" sz="2000" dirty="0"/>
              <a:t> :</a:t>
            </a:r>
          </a:p>
          <a:p>
            <a:r>
              <a:rPr lang="fr-FR" sz="2000" dirty="0"/>
              <a:t>Optimum Dynamics :</a:t>
            </a:r>
          </a:p>
        </p:txBody>
      </p:sp>
    </p:spTree>
    <p:extLst>
      <p:ext uri="{BB962C8B-B14F-4D97-AF65-F5344CB8AC3E}">
        <p14:creationId xmlns:p14="http://schemas.microsoft.com/office/powerpoint/2010/main" val="1418622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79</Words>
  <Application>Microsoft Office PowerPoint</Application>
  <PresentationFormat>Grand écran</PresentationFormat>
  <Paragraphs>31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39</cp:revision>
  <dcterms:created xsi:type="dcterms:W3CDTF">2019-03-10T15:27:20Z</dcterms:created>
  <dcterms:modified xsi:type="dcterms:W3CDTF">2019-04-11T08:20:47Z</dcterms:modified>
</cp:coreProperties>
</file>