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C2381E"/>
                </a:solidFill>
              </a:rPr>
              <a:t>Point projet :</a:t>
            </a:r>
            <a:r>
              <a:rPr lang="fr-FR" sz="2800" b="1" dirty="0">
                <a:solidFill>
                  <a:srgbClr val="C2381E"/>
                </a:solidFill>
              </a:rPr>
              <a:t> </a:t>
            </a:r>
            <a:r>
              <a:rPr lang="fr-FR" sz="2800" b="1" dirty="0"/>
              <a:t>01/05/2019</a:t>
            </a:r>
            <a:endParaRPr lang="fr-FR" sz="2400" b="1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71084" y="1166842"/>
            <a:ext cx="3649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Objectifs :</a:t>
            </a:r>
            <a:endParaRPr lang="fr-FR" sz="2000" u="sng" dirty="0"/>
          </a:p>
          <a:p>
            <a:r>
              <a:rPr lang="fr-FR" sz="2000" u="sng" dirty="0"/>
              <a:t>Préparation du Top Maquette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Organigramme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CdCF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Budgets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Financier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Massique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h/homme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 3D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CFC03-7A22-4A7F-BEDF-C418C4F6ACB0}"/>
              </a:ext>
            </a:extLst>
          </p:cNvPr>
          <p:cNvSpPr/>
          <p:nvPr/>
        </p:nvSpPr>
        <p:spPr>
          <a:xfrm>
            <a:off x="6095999" y="1166842"/>
            <a:ext cx="354000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/>
              <a:t>Boursorama</a:t>
            </a:r>
          </a:p>
          <a:p>
            <a:r>
              <a:rPr lang="fr-FR" u="sng" dirty="0"/>
              <a:t>Gantt</a:t>
            </a:r>
          </a:p>
          <a:p>
            <a:r>
              <a:rPr lang="fr-FR" u="sng" dirty="0"/>
              <a:t>Date prévisionnelles des formations</a:t>
            </a:r>
          </a:p>
          <a:p>
            <a:endParaRPr lang="fr-FR" u="sng" dirty="0"/>
          </a:p>
          <a:p>
            <a:endParaRPr lang="fr-FR" u="sng" dirty="0"/>
          </a:p>
          <a:p>
            <a:endParaRPr lang="fr-FR" u="sng" dirty="0"/>
          </a:p>
          <a:p>
            <a:endParaRPr lang="fr-FR" u="sng" dirty="0"/>
          </a:p>
          <a:p>
            <a:r>
              <a:rPr lang="fr-FR" u="sng" dirty="0" err="1"/>
              <a:t>Aéro</a:t>
            </a:r>
            <a:r>
              <a:rPr lang="fr-FR" u="sng" dirty="0"/>
              <a:t> et 10’’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Inconvénients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Points critiques</a:t>
            </a:r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solidFill>
                  <a:srgbClr val="C2381E"/>
                </a:solidFill>
              </a:rPr>
              <a:t>Point projet :</a:t>
            </a:r>
            <a:r>
              <a:rPr lang="fr-FR" sz="2800" b="1" dirty="0">
                <a:solidFill>
                  <a:srgbClr val="C2381E"/>
                </a:solidFill>
              </a:rPr>
              <a:t> </a:t>
            </a:r>
            <a:r>
              <a:rPr lang="fr-FR" sz="2800" b="1" dirty="0"/>
              <a:t>01/05/2019</a:t>
            </a:r>
            <a:endParaRPr lang="fr-FR" sz="2400" b="1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71084" y="1166842"/>
            <a:ext cx="364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Bron :</a:t>
            </a:r>
          </a:p>
          <a:p>
            <a:r>
              <a:rPr lang="fr-FR" sz="2000" u="sng" dirty="0"/>
              <a:t>Electronique </a:t>
            </a:r>
            <a:r>
              <a:rPr lang="fr-FR" sz="2000" u="sng" dirty="0" err="1"/>
              <a:t>Optimus</a:t>
            </a:r>
            <a:endParaRPr lang="fr-FR" sz="2000" u="sng" dirty="0"/>
          </a:p>
          <a:p>
            <a:r>
              <a:rPr lang="fr-FR" sz="2000" u="sng" dirty="0"/>
              <a:t>Echappement </a:t>
            </a:r>
            <a:r>
              <a:rPr lang="fr-FR" sz="2000" u="sng" dirty="0" err="1"/>
              <a:t>Vulcanix</a:t>
            </a:r>
            <a:endParaRPr lang="fr-FR" sz="2000" u="sng" dirty="0"/>
          </a:p>
          <a:p>
            <a:r>
              <a:rPr lang="fr-FR" sz="2000" u="sng" dirty="0"/>
              <a:t>Passage de vitesse </a:t>
            </a:r>
            <a:r>
              <a:rPr lang="fr-FR" sz="2000" u="sng" dirty="0" err="1"/>
              <a:t>Atomix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1690018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48</Words>
  <Application>Microsoft Office PowerPoint</Application>
  <PresentationFormat>Grand écran</PresentationFormat>
  <Paragraphs>26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42</cp:revision>
  <dcterms:created xsi:type="dcterms:W3CDTF">2019-03-10T15:27:20Z</dcterms:created>
  <dcterms:modified xsi:type="dcterms:W3CDTF">2019-04-30T18:22:33Z</dcterms:modified>
</cp:coreProperties>
</file>