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TERdN6dN4bzsi7f4l877tcsH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Point projet :</a:t>
            </a:r>
            <a:r>
              <a:rPr lang="fr-FR" sz="2800" b="1" i="0" u="none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/05/2019</a:t>
            </a:r>
            <a:endParaRPr sz="2400" b="1" i="0" u="none" strike="noStrike" cap="none">
              <a:solidFill>
                <a:srgbClr val="C238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70475" y="1070475"/>
            <a:ext cx="3649733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Partie fonctionnelle des CdCF bien avancée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95999" y="1070475"/>
            <a:ext cx="3649733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(matrice de décision) et CCA pour le 5 juin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 final de PE pour le 7 juin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Pré-Dim le 12 juin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Grand écran</PresentationFormat>
  <Paragraphs>11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1</cp:revision>
  <dcterms:created xsi:type="dcterms:W3CDTF">2019-03-10T15:27:20Z</dcterms:created>
  <dcterms:modified xsi:type="dcterms:W3CDTF">2019-05-29T12:02:48Z</dcterms:modified>
</cp:coreProperties>
</file>