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TERdN6dN4bzsi7f4l877tcsHv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020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670475" y="1070475"/>
            <a:ext cx="3649733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tous les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CdCFs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sur le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ggsheet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envoyé par TLS et les terminer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Terminer les MSP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Terminer les CCA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8E25B2B8-85A3-42E2-9896-5F720FD7FC67}"/>
              </a:ext>
            </a:extLst>
          </p:cNvPr>
          <p:cNvSpPr txBox="1"/>
          <p:nvPr/>
        </p:nvSpPr>
        <p:spPr>
          <a:xfrm>
            <a:off x="6431237" y="1070475"/>
            <a:ext cx="364973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tous ces documents sur le diapo du Top Appro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670475" y="1070475"/>
            <a:ext cx="3649733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fr-FR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Template Top Appro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Répartition systémique des équipiers</a:t>
            </a: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OSI2020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Compléter les pages du Top Pré-Dim et du Top Appro</a:t>
            </a: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Arial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547255"/>
            <a:ext cx="121919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0" u="sng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Point projet :</a:t>
            </a:r>
            <a:r>
              <a:rPr lang="fr-FR" sz="2800" b="1" i="0" u="none" strike="noStrike" cap="none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19/06/2019</a:t>
            </a:r>
            <a:endParaRPr sz="2400" b="1" i="0" u="none" strike="noStrike" cap="none" dirty="0">
              <a:solidFill>
                <a:srgbClr val="C238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8E25B2B8-85A3-42E2-9896-5F720FD7FC67}"/>
              </a:ext>
            </a:extLst>
          </p:cNvPr>
          <p:cNvSpPr txBox="1"/>
          <p:nvPr/>
        </p:nvSpPr>
        <p:spPr>
          <a:xfrm>
            <a:off x="6431237" y="1070475"/>
            <a:ext cx="3649733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Direction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en forme le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ggsheet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fr-FR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CdCFS</a:t>
            </a:r>
            <a:r>
              <a:rPr lang="fr-FR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l’envoyer aux Nas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Relire tous les </a:t>
            </a:r>
            <a:r>
              <a:rPr lang="fr-FR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CdCFs</a:t>
            </a:r>
            <a:r>
              <a:rPr lang="fr-FR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fr-FR" sz="200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EPSABox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0148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79</Words>
  <Application>Microsoft Office PowerPoint</Application>
  <PresentationFormat>Grand écran</PresentationFormat>
  <Paragraphs>24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7</cp:revision>
  <dcterms:created xsi:type="dcterms:W3CDTF">2019-03-10T15:27:20Z</dcterms:created>
  <dcterms:modified xsi:type="dcterms:W3CDTF">2019-06-19T09:52:58Z</dcterms:modified>
</cp:coreProperties>
</file>