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C52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0D127-FEDF-451C-9426-BDC4A766C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CC92E3-8628-4747-8EBA-5249D7BBC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24669-070F-4259-949E-E8DB5A78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6C1E8-1719-4C93-AC1A-9006A036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CF4DA-F457-427E-BA67-FABDEBC7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6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DCEAB-F4A7-4127-91F4-123E61AD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3A9A0-ADFF-4CB4-B85C-7833008F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99142-3204-4012-8276-43B904C3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B6E8C-0E92-4EF7-8BF3-0A5E099F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351E7-434E-481C-9205-13A1F1E3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10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CE477D-8F67-42B6-BB4B-43CC9EF09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3410D-D83A-41C4-86EA-06A0C311D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24300-98E2-40AC-995B-BC887C2B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3EFE6D-548D-445D-914F-E6BC5C5D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564A9-BE4A-438C-A692-F6EC318C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45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A851A-981E-4A1F-9859-0001404A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29BF6-2E38-405C-8282-59BC58B5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25114-CAC2-4BEF-B37E-4BB1BF96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375D04-3DE0-475F-A438-3623DF4C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90E6D-985C-4BC3-B00B-56CC3ACD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49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47F51-8E0C-4C87-9BCE-D3688EDB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D450F3-C506-4B9E-B673-17C011AE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DC1F2-C22E-4A57-BDED-BDC8D641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7DD7E-DD58-48DA-9261-6ECA0561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7D828D-E8EB-4F93-9ED2-15B6AE55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73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8D43D-30CD-4136-80D8-2EA3B101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F640C-6A54-4AF2-B7DC-744433D8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6423A0-7BFF-4D6C-8D68-2EB14ABC4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C4E15C-9BE7-4C19-8CA6-FD70D25B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F1F0FE-0DCA-4A1A-B3EC-5F6D0AA3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22A311-CE7F-4F5E-B07A-371F37B8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A4E0D-1BC0-4183-9605-C266414B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E0069-4CCC-4A04-9BA7-9C1A7606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05EA4A-284F-438C-8605-A3D8E98A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D79B71-65BB-490D-98BB-EDE93A4E0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F9C619-72A7-47E7-8CC8-08C2618D3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F7658F-2CCC-4312-A668-5D7360B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156E82-92CC-4218-B29D-9486428F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DCB711-80D0-42C4-AB3D-F0DF7BEC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28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2E1AF-6F86-4869-8BF8-8A7039FA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6136EE-7D87-400E-8D8A-564F8173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18352A-1242-4DB4-891E-C2B6E91E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FDD40F-6D7E-4CA9-AC63-091BED4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48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687785-D91F-4C01-9EC0-7CA85FDB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FBA5A6-DB42-490A-9A25-62C633A9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ABFDCC-95A0-4338-8A45-A56AD793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FDB75-BEB7-4572-B07D-8AEB08FD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7F9E1-B9D7-4822-896C-666D680A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838431-9A4E-47BD-965C-3D2B5915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74C669-9DBD-4FD0-94C6-370C0A66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141659-2475-44E5-88CF-17DB6F4B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A58E8-4278-4128-86B3-813A39CB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1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138C2-7B6A-4FC1-A20B-1323FF75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FBDEDB-31F8-43B5-81F5-013089583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E35151-7702-4C1A-B330-6C6B9417E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340F9-7293-49C7-BF85-DFFA3307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F3BCAA-A01F-4C73-B984-2DBB3F4E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F688C3-8E6E-4365-B31D-CC321D5C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9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alpha val="0"/>
                <a:lumMod val="0"/>
                <a:lumOff val="100000"/>
              </a:schemeClr>
            </a:gs>
            <a:gs pos="75000">
              <a:schemeClr val="bg1">
                <a:lumMod val="75000"/>
              </a:schemeClr>
            </a:gs>
            <a:gs pos="50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5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215892-5800-4B47-9C5D-CA69D7D2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F2884C-B9EE-4891-B2DD-4FDC445B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F600AE-1209-4583-BE67-89472722E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943F-7D99-4437-BAD3-13E340021F7C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9AC61-89FB-4498-A890-E02E00A6F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86D57-4162-4157-898C-3991872E9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54D3-6BAA-4898-A906-45FF113862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57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arallélogramme 155">
            <a:extLst>
              <a:ext uri="{FF2B5EF4-FFF2-40B4-BE49-F238E27FC236}">
                <a16:creationId xmlns:a16="http://schemas.microsoft.com/office/drawing/2014/main" id="{96B5828A-811A-46CC-8D0A-70356CC2EFA9}"/>
              </a:ext>
            </a:extLst>
          </p:cNvPr>
          <p:cNvSpPr/>
          <p:nvPr/>
        </p:nvSpPr>
        <p:spPr>
          <a:xfrm>
            <a:off x="396661" y="0"/>
            <a:ext cx="2290312" cy="2204599"/>
          </a:xfrm>
          <a:prstGeom prst="parallelogram">
            <a:avLst>
              <a:gd name="adj" fmla="val 6870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Bande diagonale 156">
            <a:extLst>
              <a:ext uri="{FF2B5EF4-FFF2-40B4-BE49-F238E27FC236}">
                <a16:creationId xmlns:a16="http://schemas.microsoft.com/office/drawing/2014/main" id="{B2A811B8-43B2-434D-959B-7712CCACAF72}"/>
              </a:ext>
            </a:extLst>
          </p:cNvPr>
          <p:cNvSpPr/>
          <p:nvPr/>
        </p:nvSpPr>
        <p:spPr>
          <a:xfrm>
            <a:off x="-4248" y="720491"/>
            <a:ext cx="1802059" cy="2636520"/>
          </a:xfrm>
          <a:prstGeom prst="diagStripe">
            <a:avLst>
              <a:gd name="adj" fmla="val 788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FE7694-6DF7-4B9A-991D-4C683946665D}"/>
              </a:ext>
            </a:extLst>
          </p:cNvPr>
          <p:cNvCxnSpPr>
            <a:cxnSpLocks/>
          </p:cNvCxnSpPr>
          <p:nvPr/>
        </p:nvCxnSpPr>
        <p:spPr>
          <a:xfrm>
            <a:off x="4069463" y="0"/>
            <a:ext cx="1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0D06DC0-6D1C-40D0-A46E-B4C464C6EDC4}"/>
              </a:ext>
            </a:extLst>
          </p:cNvPr>
          <p:cNvCxnSpPr>
            <a:cxnSpLocks/>
          </p:cNvCxnSpPr>
          <p:nvPr/>
        </p:nvCxnSpPr>
        <p:spPr>
          <a:xfrm>
            <a:off x="8122538" y="0"/>
            <a:ext cx="1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2" name="Groupe 1081">
            <a:extLst>
              <a:ext uri="{FF2B5EF4-FFF2-40B4-BE49-F238E27FC236}">
                <a16:creationId xmlns:a16="http://schemas.microsoft.com/office/drawing/2014/main" id="{E524C96C-8B9B-42CA-87C2-348D9A5465A7}"/>
              </a:ext>
            </a:extLst>
          </p:cNvPr>
          <p:cNvGrpSpPr/>
          <p:nvPr/>
        </p:nvGrpSpPr>
        <p:grpSpPr>
          <a:xfrm>
            <a:off x="4214146" y="6014210"/>
            <a:ext cx="3763704" cy="755525"/>
            <a:chOff x="4214146" y="6014210"/>
            <a:chExt cx="3763704" cy="755525"/>
          </a:xfrm>
        </p:grpSpPr>
        <p:pic>
          <p:nvPicPr>
            <p:cNvPr id="1079" name="Image 1078">
              <a:extLst>
                <a:ext uri="{FF2B5EF4-FFF2-40B4-BE49-F238E27FC236}">
                  <a16:creationId xmlns:a16="http://schemas.microsoft.com/office/drawing/2014/main" id="{45DCD4A9-DF9C-4511-8D0D-805C86CB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937" y="6014210"/>
              <a:ext cx="755525" cy="755525"/>
            </a:xfrm>
            <a:prstGeom prst="rect">
              <a:avLst/>
            </a:prstGeom>
          </p:spPr>
        </p:pic>
        <p:pic>
          <p:nvPicPr>
            <p:cNvPr id="1075" name="Image 1074">
              <a:extLst>
                <a:ext uri="{FF2B5EF4-FFF2-40B4-BE49-F238E27FC236}">
                  <a16:creationId xmlns:a16="http://schemas.microsoft.com/office/drawing/2014/main" id="{D4C70D10-8963-4ACD-A867-66AE87C6F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31334" r="11733" b="37911"/>
            <a:stretch/>
          </p:blipFill>
          <p:spPr>
            <a:xfrm>
              <a:off x="7007968" y="6215117"/>
              <a:ext cx="969882" cy="283421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4B1A17E-57A4-42E7-A1AD-353AEA7C4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146" y="6128913"/>
              <a:ext cx="923756" cy="455827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A402BD1-CBFC-4AE2-9916-02F2E208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582" y="6195879"/>
              <a:ext cx="782178" cy="249319"/>
            </a:xfrm>
            <a:prstGeom prst="rect">
              <a:avLst/>
            </a:prstGeom>
          </p:spPr>
        </p:pic>
      </p:grpSp>
      <p:grpSp>
        <p:nvGrpSpPr>
          <p:cNvPr id="1073" name="Groupe 1072">
            <a:extLst>
              <a:ext uri="{FF2B5EF4-FFF2-40B4-BE49-F238E27FC236}">
                <a16:creationId xmlns:a16="http://schemas.microsoft.com/office/drawing/2014/main" id="{9A261303-DD19-432F-9EBD-8D02969EAF5A}"/>
              </a:ext>
            </a:extLst>
          </p:cNvPr>
          <p:cNvGrpSpPr/>
          <p:nvPr/>
        </p:nvGrpSpPr>
        <p:grpSpPr>
          <a:xfrm>
            <a:off x="43320" y="6072446"/>
            <a:ext cx="3927456" cy="445142"/>
            <a:chOff x="43320" y="6072446"/>
            <a:chExt cx="3927456" cy="445142"/>
          </a:xfrm>
        </p:grpSpPr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CA69BDBB-D4D9-401F-A10C-56C256D1E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0" y="6072446"/>
              <a:ext cx="2290313" cy="395885"/>
            </a:xfrm>
            <a:prstGeom prst="rect">
              <a:avLst/>
            </a:prstGeom>
          </p:spPr>
        </p:pic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1B8A6E59-D912-4B21-B4F0-F6F3F93C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512" y="6121703"/>
              <a:ext cx="1555264" cy="395885"/>
            </a:xfrm>
            <a:prstGeom prst="rect">
              <a:avLst/>
            </a:prstGeom>
          </p:spPr>
        </p:pic>
      </p:grpSp>
      <p:sp>
        <p:nvSpPr>
          <p:cNvPr id="145" name="ZoneTexte 144">
            <a:extLst>
              <a:ext uri="{FF2B5EF4-FFF2-40B4-BE49-F238E27FC236}">
                <a16:creationId xmlns:a16="http://schemas.microsoft.com/office/drawing/2014/main" id="{C19192D9-6EE5-44C1-A854-5973729F7DB2}"/>
              </a:ext>
            </a:extLst>
          </p:cNvPr>
          <p:cNvSpPr txBox="1"/>
          <p:nvPr/>
        </p:nvSpPr>
        <p:spPr>
          <a:xfrm>
            <a:off x="8617527" y="450273"/>
            <a:ext cx="3124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MEP </a:t>
            </a:r>
            <a:r>
              <a:rPr lang="fr-FR" sz="5400" dirty="0" err="1"/>
              <a:t>Optimus</a:t>
            </a:r>
            <a:endParaRPr lang="fr-FR" sz="5400" dirty="0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0E31C83F-9B4C-470E-8823-66F5CA8D417E}"/>
              </a:ext>
            </a:extLst>
          </p:cNvPr>
          <p:cNvSpPr txBox="1"/>
          <p:nvPr/>
        </p:nvSpPr>
        <p:spPr>
          <a:xfrm>
            <a:off x="595966" y="2953082"/>
            <a:ext cx="3124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Formula </a:t>
            </a:r>
            <a:r>
              <a:rPr lang="fr-FR" sz="5400" dirty="0" err="1"/>
              <a:t>Student</a:t>
            </a:r>
            <a:endParaRPr lang="fr-FR" sz="5400" dirty="0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C0BFCC82-36A9-403C-97D7-F42DF7024B72}"/>
              </a:ext>
            </a:extLst>
          </p:cNvPr>
          <p:cNvSpPr txBox="1"/>
          <p:nvPr/>
        </p:nvSpPr>
        <p:spPr>
          <a:xfrm>
            <a:off x="4539404" y="2204599"/>
            <a:ext cx="3118694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Caractéristiques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Masse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Châssis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tubulaire acier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Moteur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Honda CBR 600 RR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Liaison au sol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triangulation en carbone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Roues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13 pouces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Carrosserie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composite</a:t>
            </a:r>
          </a:p>
        </p:txBody>
      </p:sp>
      <p:sp>
        <p:nvSpPr>
          <p:cNvPr id="1083" name="Parallélogramme 1082">
            <a:extLst>
              <a:ext uri="{FF2B5EF4-FFF2-40B4-BE49-F238E27FC236}">
                <a16:creationId xmlns:a16="http://schemas.microsoft.com/office/drawing/2014/main" id="{9FE5A5BC-38C3-466D-AEB2-A75A9F7CCA60}"/>
              </a:ext>
            </a:extLst>
          </p:cNvPr>
          <p:cNvSpPr/>
          <p:nvPr/>
        </p:nvSpPr>
        <p:spPr>
          <a:xfrm>
            <a:off x="2398017" y="0"/>
            <a:ext cx="1660838" cy="1295400"/>
          </a:xfrm>
          <a:prstGeom prst="parallelogram">
            <a:avLst>
              <a:gd name="adj" fmla="val 6821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4" name="Bande diagonale 1083">
            <a:extLst>
              <a:ext uri="{FF2B5EF4-FFF2-40B4-BE49-F238E27FC236}">
                <a16:creationId xmlns:a16="http://schemas.microsoft.com/office/drawing/2014/main" id="{7F71AC8D-860A-448C-A9E4-E1AE3EDB950A}"/>
              </a:ext>
            </a:extLst>
          </p:cNvPr>
          <p:cNvSpPr/>
          <p:nvPr/>
        </p:nvSpPr>
        <p:spPr>
          <a:xfrm>
            <a:off x="0" y="0"/>
            <a:ext cx="912298" cy="1343891"/>
          </a:xfrm>
          <a:prstGeom prst="diagStripe">
            <a:avLst>
              <a:gd name="adj" fmla="val 149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0" name="Parallélogramme 149">
            <a:extLst>
              <a:ext uri="{FF2B5EF4-FFF2-40B4-BE49-F238E27FC236}">
                <a16:creationId xmlns:a16="http://schemas.microsoft.com/office/drawing/2014/main" id="{072C229B-FE21-4A65-8E95-18B8E4AFF887}"/>
              </a:ext>
            </a:extLst>
          </p:cNvPr>
          <p:cNvSpPr/>
          <p:nvPr/>
        </p:nvSpPr>
        <p:spPr>
          <a:xfrm>
            <a:off x="8114232" y="5566192"/>
            <a:ext cx="1660838" cy="1295400"/>
          </a:xfrm>
          <a:prstGeom prst="parallelogram">
            <a:avLst>
              <a:gd name="adj" fmla="val 682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0BB879B6-32B3-4C59-BFDC-3AF00AECBFF0}"/>
              </a:ext>
            </a:extLst>
          </p:cNvPr>
          <p:cNvCxnSpPr>
            <a:cxnSpLocks/>
          </p:cNvCxnSpPr>
          <p:nvPr/>
        </p:nvCxnSpPr>
        <p:spPr>
          <a:xfrm flipH="1">
            <a:off x="1515988" y="0"/>
            <a:ext cx="1764058" cy="25908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Parallélogramme 152">
            <a:extLst>
              <a:ext uri="{FF2B5EF4-FFF2-40B4-BE49-F238E27FC236}">
                <a16:creationId xmlns:a16="http://schemas.microsoft.com/office/drawing/2014/main" id="{C881ABA4-D63C-4AED-A302-6BE1E8720DF4}"/>
              </a:ext>
            </a:extLst>
          </p:cNvPr>
          <p:cNvSpPr/>
          <p:nvPr/>
        </p:nvSpPr>
        <p:spPr>
          <a:xfrm>
            <a:off x="0" y="0"/>
            <a:ext cx="2290312" cy="2204599"/>
          </a:xfrm>
          <a:prstGeom prst="parallelogram">
            <a:avLst>
              <a:gd name="adj" fmla="val 68704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Bande diagonale 153">
            <a:extLst>
              <a:ext uri="{FF2B5EF4-FFF2-40B4-BE49-F238E27FC236}">
                <a16:creationId xmlns:a16="http://schemas.microsoft.com/office/drawing/2014/main" id="{9D2EDA69-9712-4EEF-AB3E-0D8A17B22893}"/>
              </a:ext>
            </a:extLst>
          </p:cNvPr>
          <p:cNvSpPr/>
          <p:nvPr/>
        </p:nvSpPr>
        <p:spPr>
          <a:xfrm>
            <a:off x="0" y="158281"/>
            <a:ext cx="1802059" cy="2636520"/>
          </a:xfrm>
          <a:prstGeom prst="diagStripe">
            <a:avLst>
              <a:gd name="adj" fmla="val 57097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5" name="Bande diagonale 154">
            <a:extLst>
              <a:ext uri="{FF2B5EF4-FFF2-40B4-BE49-F238E27FC236}">
                <a16:creationId xmlns:a16="http://schemas.microsoft.com/office/drawing/2014/main" id="{0C07A87F-65CA-45EA-AE44-FA96AB07966F}"/>
              </a:ext>
            </a:extLst>
          </p:cNvPr>
          <p:cNvSpPr/>
          <p:nvPr/>
        </p:nvSpPr>
        <p:spPr>
          <a:xfrm>
            <a:off x="-55" y="1282700"/>
            <a:ext cx="1802059" cy="2636520"/>
          </a:xfrm>
          <a:prstGeom prst="diagStripe">
            <a:avLst>
              <a:gd name="adj" fmla="val 57097"/>
            </a:avLst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1363554A-883A-4A25-BF9A-D82F6C94CF26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12298" cy="134389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986E30D6-48DF-4781-9B98-C4862665DB53}"/>
              </a:ext>
            </a:extLst>
          </p:cNvPr>
          <p:cNvCxnSpPr>
            <a:cxnSpLocks/>
          </p:cNvCxnSpPr>
          <p:nvPr/>
        </p:nvCxnSpPr>
        <p:spPr>
          <a:xfrm flipH="1">
            <a:off x="-7433" y="0"/>
            <a:ext cx="1152589" cy="16688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9A465A34-AFA0-4550-969A-18466E0451ED}"/>
              </a:ext>
            </a:extLst>
          </p:cNvPr>
          <p:cNvCxnSpPr>
            <a:cxnSpLocks/>
          </p:cNvCxnSpPr>
          <p:nvPr/>
        </p:nvCxnSpPr>
        <p:spPr>
          <a:xfrm flipH="1">
            <a:off x="-11681" y="0"/>
            <a:ext cx="1918549" cy="279480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0E1FEA2C-3187-4B72-9F6A-72BE96C5DCDF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-1911" y="0"/>
            <a:ext cx="2301052" cy="336500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900D2452-7C32-4BF7-9270-598F87FD265C}"/>
              </a:ext>
            </a:extLst>
          </p:cNvPr>
          <p:cNvCxnSpPr>
            <a:cxnSpLocks/>
          </p:cNvCxnSpPr>
          <p:nvPr/>
        </p:nvCxnSpPr>
        <p:spPr>
          <a:xfrm flipH="1">
            <a:off x="-1965" y="0"/>
            <a:ext cx="2196437" cy="324802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DFF6D622-7C69-4C0E-A86B-90C7E43B3D4A}"/>
              </a:ext>
            </a:extLst>
          </p:cNvPr>
          <p:cNvCxnSpPr>
            <a:cxnSpLocks/>
          </p:cNvCxnSpPr>
          <p:nvPr/>
        </p:nvCxnSpPr>
        <p:spPr>
          <a:xfrm flipH="1">
            <a:off x="-12519" y="0"/>
            <a:ext cx="2696486" cy="39340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378BD28-8488-400B-A47C-E24BB8022D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5674" y="187077"/>
            <a:ext cx="34575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FE7694-6DF7-4B9A-991D-4C683946665D}"/>
              </a:ext>
            </a:extLst>
          </p:cNvPr>
          <p:cNvCxnSpPr>
            <a:cxnSpLocks/>
          </p:cNvCxnSpPr>
          <p:nvPr/>
        </p:nvCxnSpPr>
        <p:spPr>
          <a:xfrm>
            <a:off x="4069463" y="0"/>
            <a:ext cx="1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0D06DC0-6D1C-40D0-A46E-B4C464C6EDC4}"/>
              </a:ext>
            </a:extLst>
          </p:cNvPr>
          <p:cNvCxnSpPr>
            <a:cxnSpLocks/>
          </p:cNvCxnSpPr>
          <p:nvPr/>
        </p:nvCxnSpPr>
        <p:spPr>
          <a:xfrm>
            <a:off x="8122538" y="0"/>
            <a:ext cx="1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B4ED956-51B4-42F4-B675-284C4DC76291}"/>
              </a:ext>
            </a:extLst>
          </p:cNvPr>
          <p:cNvGrpSpPr/>
          <p:nvPr/>
        </p:nvGrpSpPr>
        <p:grpSpPr>
          <a:xfrm>
            <a:off x="162274" y="6213892"/>
            <a:ext cx="3758665" cy="532995"/>
            <a:chOff x="162274" y="6213892"/>
            <a:chExt cx="3758665" cy="53299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159A940-4E9A-4057-A0D5-1570E1D58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910" y="6380526"/>
              <a:ext cx="849907" cy="199729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FBAC7AE4-73B0-4C72-9B9D-34CEBC55F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" t="13472" r="3814" b="12947"/>
            <a:stretch/>
          </p:blipFill>
          <p:spPr>
            <a:xfrm>
              <a:off x="1133408" y="6351057"/>
              <a:ext cx="844634" cy="258669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E7B9EDC-B57A-4D17-8C1E-F64BBDBD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685" y="6213892"/>
              <a:ext cx="845254" cy="532995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AFD7A0B-0539-4A21-8B37-C2CD54483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1" t="25141" r="2133" b="24600"/>
            <a:stretch/>
          </p:blipFill>
          <p:spPr>
            <a:xfrm>
              <a:off x="162274" y="6333645"/>
              <a:ext cx="844626" cy="293494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2A5E495-03FF-4915-B75B-ADAFEC2D11E4}"/>
              </a:ext>
            </a:extLst>
          </p:cNvPr>
          <p:cNvGrpSpPr/>
          <p:nvPr/>
        </p:nvGrpSpPr>
        <p:grpSpPr>
          <a:xfrm>
            <a:off x="4249909" y="6332543"/>
            <a:ext cx="3692183" cy="286707"/>
            <a:chOff x="4249909" y="6332543"/>
            <a:chExt cx="3692183" cy="286707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7E59C6B9-9F07-4A4E-8838-1F3186BA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8779" y="6341012"/>
              <a:ext cx="1431117" cy="277888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8EADD4F-8893-42FC-90BC-4C4089799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909" y="6332543"/>
              <a:ext cx="849906" cy="286357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B901ACED-3E93-4366-80F8-16B1366BE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036" y="6341012"/>
              <a:ext cx="561488" cy="27823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10A71B0-E763-4F06-B95A-DFB6F25D6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664" y="6341012"/>
              <a:ext cx="336428" cy="277889"/>
            </a:xfrm>
            <a:prstGeom prst="rect">
              <a:avLst/>
            </a:prstGeom>
          </p:spPr>
        </p:pic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5A236C4D-D29E-4BC1-9D09-BE92316EBF20}"/>
              </a:ext>
            </a:extLst>
          </p:cNvPr>
          <p:cNvSpPr txBox="1"/>
          <p:nvPr/>
        </p:nvSpPr>
        <p:spPr>
          <a:xfrm>
            <a:off x="418695" y="2341418"/>
            <a:ext cx="3118694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Caractéristiques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Masse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237kg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Châssis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tubulaire acier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Moteur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Honda CBR 600 RR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Liaison au sol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doubles triangles en carbone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Roues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13 pouces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Carrosserie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composite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A6FB25E-E307-469F-9F45-6D868B4717D9}"/>
              </a:ext>
            </a:extLst>
          </p:cNvPr>
          <p:cNvSpPr txBox="1"/>
          <p:nvPr/>
        </p:nvSpPr>
        <p:spPr>
          <a:xfrm>
            <a:off x="8617527" y="450273"/>
            <a:ext cx="3124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MEP VULCANIX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3536895-B2E6-4F39-B8D6-4D94383B8ABA}"/>
              </a:ext>
            </a:extLst>
          </p:cNvPr>
          <p:cNvSpPr txBox="1"/>
          <p:nvPr/>
        </p:nvSpPr>
        <p:spPr>
          <a:xfrm>
            <a:off x="4653835" y="450273"/>
            <a:ext cx="31241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/>
              <a:t>Résultats VULCANIX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17CCEF3-DDAE-47E2-8953-2CE1BE41B868}"/>
              </a:ext>
            </a:extLst>
          </p:cNvPr>
          <p:cNvSpPr txBox="1"/>
          <p:nvPr/>
        </p:nvSpPr>
        <p:spPr>
          <a:xfrm>
            <a:off x="4424990" y="2341418"/>
            <a:ext cx="3118694" cy="3053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Résultats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Business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45/75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Design : </a:t>
            </a:r>
            <a:r>
              <a:rPr lang="fr-FR" sz="1400" dirty="0"/>
              <a:t>86/150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Coût : </a:t>
            </a:r>
            <a:r>
              <a:rPr lang="fr-FR" sz="1400" dirty="0"/>
              <a:t>94/100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Accélération : </a:t>
            </a:r>
            <a:r>
              <a:rPr lang="fr-FR" sz="1400" dirty="0"/>
              <a:t>55/100 (4.380s)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Skid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-Pad : </a:t>
            </a:r>
            <a:r>
              <a:rPr lang="fr-FR" sz="1400" dirty="0"/>
              <a:t>29/75 (5.303s)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Autocross</a:t>
            </a: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dirty="0"/>
              <a:t>53/125 (62.873s)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Endurance : </a:t>
            </a:r>
            <a:r>
              <a:rPr lang="fr-FR" sz="1400" dirty="0"/>
              <a:t>9/275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Efficacité :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0/100</a:t>
            </a:r>
          </a:p>
        </p:txBody>
      </p:sp>
      <p:sp>
        <p:nvSpPr>
          <p:cNvPr id="34" name="Parallélogramme 33">
            <a:extLst>
              <a:ext uri="{FF2B5EF4-FFF2-40B4-BE49-F238E27FC236}">
                <a16:creationId xmlns:a16="http://schemas.microsoft.com/office/drawing/2014/main" id="{3249A6B1-204E-428C-8B12-0D9DD0CC3C8E}"/>
              </a:ext>
            </a:extLst>
          </p:cNvPr>
          <p:cNvSpPr/>
          <p:nvPr/>
        </p:nvSpPr>
        <p:spPr>
          <a:xfrm>
            <a:off x="8114232" y="5566192"/>
            <a:ext cx="1660838" cy="1295400"/>
          </a:xfrm>
          <a:prstGeom prst="parallelogram">
            <a:avLst>
              <a:gd name="adj" fmla="val 682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35" name="Bande diagonale 34">
            <a:extLst>
              <a:ext uri="{FF2B5EF4-FFF2-40B4-BE49-F238E27FC236}">
                <a16:creationId xmlns:a16="http://schemas.microsoft.com/office/drawing/2014/main" id="{CC409C74-D67A-4B78-B038-EECC6CAB46C6}"/>
              </a:ext>
            </a:extLst>
          </p:cNvPr>
          <p:cNvSpPr/>
          <p:nvPr/>
        </p:nvSpPr>
        <p:spPr>
          <a:xfrm>
            <a:off x="3694" y="0"/>
            <a:ext cx="1552031" cy="2279073"/>
          </a:xfrm>
          <a:prstGeom prst="diagStripe">
            <a:avLst>
              <a:gd name="adj" fmla="val 50107"/>
            </a:avLst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Parallélogramme 35">
            <a:extLst>
              <a:ext uri="{FF2B5EF4-FFF2-40B4-BE49-F238E27FC236}">
                <a16:creationId xmlns:a16="http://schemas.microsoft.com/office/drawing/2014/main" id="{AAF59D7F-4E4E-4B1B-8C30-DECAD161763F}"/>
              </a:ext>
            </a:extLst>
          </p:cNvPr>
          <p:cNvSpPr/>
          <p:nvPr/>
        </p:nvSpPr>
        <p:spPr>
          <a:xfrm>
            <a:off x="166595" y="0"/>
            <a:ext cx="1885881" cy="1635944"/>
          </a:xfrm>
          <a:prstGeom prst="parallelogram">
            <a:avLst>
              <a:gd name="adj" fmla="val 68216"/>
            </a:avLst>
          </a:prstGeom>
          <a:solidFill>
            <a:srgbClr val="C0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38" name="Parallélogramme 37">
            <a:extLst>
              <a:ext uri="{FF2B5EF4-FFF2-40B4-BE49-F238E27FC236}">
                <a16:creationId xmlns:a16="http://schemas.microsoft.com/office/drawing/2014/main" id="{CDC1771B-2116-4872-BD42-64AFCF311467}"/>
              </a:ext>
            </a:extLst>
          </p:cNvPr>
          <p:cNvSpPr/>
          <p:nvPr/>
        </p:nvSpPr>
        <p:spPr>
          <a:xfrm>
            <a:off x="8115386" y="5223852"/>
            <a:ext cx="1549310" cy="1635944"/>
          </a:xfrm>
          <a:prstGeom prst="parallelogram">
            <a:avLst>
              <a:gd name="adj" fmla="val 7198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BBDB7E9-321B-43AA-B167-95AD5EE38ED0}"/>
              </a:ext>
            </a:extLst>
          </p:cNvPr>
          <p:cNvCxnSpPr>
            <a:cxnSpLocks/>
          </p:cNvCxnSpPr>
          <p:nvPr/>
        </p:nvCxnSpPr>
        <p:spPr>
          <a:xfrm flipH="1">
            <a:off x="8122538" y="4268098"/>
            <a:ext cx="1764058" cy="25908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9357A0F-4621-4E7F-A3DE-206F2DA79A88}"/>
              </a:ext>
            </a:extLst>
          </p:cNvPr>
          <p:cNvCxnSpPr>
            <a:cxnSpLocks/>
          </p:cNvCxnSpPr>
          <p:nvPr/>
        </p:nvCxnSpPr>
        <p:spPr>
          <a:xfrm flipH="1">
            <a:off x="8551798" y="4792980"/>
            <a:ext cx="1397952" cy="206591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92526C3-A8EF-4AF9-B372-26517326AD07}"/>
              </a:ext>
            </a:extLst>
          </p:cNvPr>
          <p:cNvCxnSpPr>
            <a:cxnSpLocks/>
          </p:cNvCxnSpPr>
          <p:nvPr/>
        </p:nvCxnSpPr>
        <p:spPr>
          <a:xfrm flipH="1">
            <a:off x="286655" y="-329"/>
            <a:ext cx="1764058" cy="259080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DFCF9EBE-C7EC-4563-A15B-8DCF5F3C496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6"/>
          <a:stretch/>
        </p:blipFill>
        <p:spPr>
          <a:xfrm>
            <a:off x="1294740" y="-329"/>
            <a:ext cx="2482538" cy="1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5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98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30</cp:revision>
  <dcterms:created xsi:type="dcterms:W3CDTF">2019-02-19T10:25:24Z</dcterms:created>
  <dcterms:modified xsi:type="dcterms:W3CDTF">2019-02-20T17:05:12Z</dcterms:modified>
</cp:coreProperties>
</file>