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4" r:id="rId6"/>
    <p:sldId id="268" r:id="rId7"/>
    <p:sldId id="259" r:id="rId8"/>
    <p:sldId id="261" r:id="rId9"/>
    <p:sldId id="262" r:id="rId10"/>
    <p:sldId id="265" r:id="rId11"/>
    <p:sldId id="266" r:id="rId12"/>
    <p:sldId id="263" r:id="rId13"/>
    <p:sldId id="269" r:id="rId14"/>
    <p:sldId id="270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2BTk4V/di8IX6CtijzGPdPsSB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3927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888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7850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3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920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494d2df6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5b494d2df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0a88f71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5c0a88f7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0a88f71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5c0a88f7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685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19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74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1944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0a88f7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5c0a88f7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828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538" y="2909881"/>
            <a:ext cx="43529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8114100" y="6544800"/>
            <a:ext cx="10299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Version 3.0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7BD68-1AE8-491A-B680-6120BB1BAA8A}"/>
              </a:ext>
            </a:extLst>
          </p:cNvPr>
          <p:cNvSpPr txBox="1"/>
          <p:nvPr/>
        </p:nvSpPr>
        <p:spPr>
          <a:xfrm>
            <a:off x="0" y="923400"/>
            <a:ext cx="9144000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Concept et architecture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Google Shape;115;g5c0a88f714_0_22">
            <a:extLst>
              <a:ext uri="{FF2B5EF4-FFF2-40B4-BE49-F238E27FC236}">
                <a16:creationId xmlns:a16="http://schemas.microsoft.com/office/drawing/2014/main" id="{A72F167D-844B-478A-B4B2-F6142AEE0B69}"/>
              </a:ext>
            </a:extLst>
          </p:cNvPr>
          <p:cNvSpPr txBox="1"/>
          <p:nvPr/>
        </p:nvSpPr>
        <p:spPr>
          <a:xfrm>
            <a:off x="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S2 : SEISM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58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15" name="Google Shape;115;g5c0a88f714_0_22"/>
          <p:cNvSpPr txBox="1"/>
          <p:nvPr/>
        </p:nvSpPr>
        <p:spPr>
          <a:xfrm>
            <a:off x="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S4 : Motorisation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6E0BFB-D649-40E3-9359-41A8419CB931}"/>
              </a:ext>
            </a:extLst>
          </p:cNvPr>
          <p:cNvSpPr txBox="1"/>
          <p:nvPr/>
        </p:nvSpPr>
        <p:spPr>
          <a:xfrm>
            <a:off x="4567800" y="0"/>
            <a:ext cx="4576200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MSP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7BD68-1AE8-491A-B680-6120BB1BAA8A}"/>
              </a:ext>
            </a:extLst>
          </p:cNvPr>
          <p:cNvSpPr txBox="1"/>
          <p:nvPr/>
        </p:nvSpPr>
        <p:spPr>
          <a:xfrm>
            <a:off x="0" y="1600438"/>
            <a:ext cx="9144000" cy="353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/>
              <a:t>CdCF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50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7BD68-1AE8-491A-B680-6120BB1BAA8A}"/>
              </a:ext>
            </a:extLst>
          </p:cNvPr>
          <p:cNvSpPr txBox="1"/>
          <p:nvPr/>
        </p:nvSpPr>
        <p:spPr>
          <a:xfrm>
            <a:off x="0" y="923400"/>
            <a:ext cx="9144000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Concept et architecture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Google Shape;115;g5c0a88f714_0_22">
            <a:extLst>
              <a:ext uri="{FF2B5EF4-FFF2-40B4-BE49-F238E27FC236}">
                <a16:creationId xmlns:a16="http://schemas.microsoft.com/office/drawing/2014/main" id="{C1563E65-B238-4CF7-8A06-E4C2B323FDC1}"/>
              </a:ext>
            </a:extLst>
          </p:cNvPr>
          <p:cNvSpPr txBox="1"/>
          <p:nvPr/>
        </p:nvSpPr>
        <p:spPr>
          <a:xfrm>
            <a:off x="-420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S4 : Motorisation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61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5;g5c0a88f714_0_22">
            <a:extLst>
              <a:ext uri="{FF2B5EF4-FFF2-40B4-BE49-F238E27FC236}">
                <a16:creationId xmlns:a16="http://schemas.microsoft.com/office/drawing/2014/main" id="{C1563E65-B238-4CF7-8A06-E4C2B323FDC1}"/>
              </a:ext>
            </a:extLst>
          </p:cNvPr>
          <p:cNvSpPr txBox="1"/>
          <p:nvPr/>
        </p:nvSpPr>
        <p:spPr>
          <a:xfrm>
            <a:off x="-420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Si : </a:t>
            </a:r>
            <a:r>
              <a:rPr lang="fr-FR" sz="2400" b="1" dirty="0" err="1">
                <a:latin typeface="Calibri"/>
                <a:ea typeface="Calibri"/>
                <a:cs typeface="Calibri"/>
                <a:sym typeface="Calibri"/>
              </a:rPr>
              <a:t>Sij</a:t>
            </a: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 : Nom du sous-système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955940-EF39-4633-95B9-668C0D8BDC65}"/>
              </a:ext>
            </a:extLst>
          </p:cNvPr>
          <p:cNvSpPr txBox="1"/>
          <p:nvPr/>
        </p:nvSpPr>
        <p:spPr>
          <a:xfrm>
            <a:off x="4567800" y="0"/>
            <a:ext cx="4576200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MSP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58ABB9-D864-40FD-A66B-7B17DFB4DE81}"/>
              </a:ext>
            </a:extLst>
          </p:cNvPr>
          <p:cNvSpPr txBox="1"/>
          <p:nvPr/>
        </p:nvSpPr>
        <p:spPr>
          <a:xfrm>
            <a:off x="0" y="1600438"/>
            <a:ext cx="9144000" cy="353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/>
              <a:t>CdCF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AFA59EF-D550-4430-8040-33CDAC7E6D31}"/>
              </a:ext>
            </a:extLst>
          </p:cNvPr>
          <p:cNvSpPr txBox="1"/>
          <p:nvPr/>
        </p:nvSpPr>
        <p:spPr>
          <a:xfrm rot="18900000">
            <a:off x="988175" y="2538096"/>
            <a:ext cx="7176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FF0000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94230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5;g5c0a88f714_0_22">
            <a:extLst>
              <a:ext uri="{FF2B5EF4-FFF2-40B4-BE49-F238E27FC236}">
                <a16:creationId xmlns:a16="http://schemas.microsoft.com/office/drawing/2014/main" id="{C1563E65-B238-4CF7-8A06-E4C2B323FDC1}"/>
              </a:ext>
            </a:extLst>
          </p:cNvPr>
          <p:cNvSpPr txBox="1"/>
          <p:nvPr/>
        </p:nvSpPr>
        <p:spPr>
          <a:xfrm>
            <a:off x="-420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Si : </a:t>
            </a:r>
            <a:r>
              <a:rPr lang="fr-FR" sz="2400" b="1" dirty="0" err="1">
                <a:latin typeface="Calibri"/>
                <a:ea typeface="Calibri"/>
                <a:cs typeface="Calibri"/>
                <a:sym typeface="Calibri"/>
              </a:rPr>
              <a:t>Sij</a:t>
            </a: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 : Nom du sous-système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58ABB9-D864-40FD-A66B-7B17DFB4DE81}"/>
              </a:ext>
            </a:extLst>
          </p:cNvPr>
          <p:cNvSpPr txBox="1"/>
          <p:nvPr/>
        </p:nvSpPr>
        <p:spPr>
          <a:xfrm>
            <a:off x="0" y="923400"/>
            <a:ext cx="9144000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CCA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7070D-7C50-45A0-9F86-FBAE30F02E60}"/>
              </a:ext>
            </a:extLst>
          </p:cNvPr>
          <p:cNvSpPr txBox="1"/>
          <p:nvPr/>
        </p:nvSpPr>
        <p:spPr>
          <a:xfrm>
            <a:off x="0" y="3170169"/>
            <a:ext cx="4572000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Innovation majeure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45F8A5-AD10-4DB7-A810-1392FEB64893}"/>
              </a:ext>
            </a:extLst>
          </p:cNvPr>
          <p:cNvSpPr txBox="1"/>
          <p:nvPr/>
        </p:nvSpPr>
        <p:spPr>
          <a:xfrm>
            <a:off x="4572000" y="3170169"/>
            <a:ext cx="4572000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Risque majeure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DEB7B0-6360-4966-8FCB-ECB3DF1F71AC}"/>
              </a:ext>
            </a:extLst>
          </p:cNvPr>
          <p:cNvSpPr txBox="1"/>
          <p:nvPr/>
        </p:nvSpPr>
        <p:spPr>
          <a:xfrm rot="18900000">
            <a:off x="988175" y="2538096"/>
            <a:ext cx="7176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FF0000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04381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494d2df6_0_23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5b494d2df6_0_23"/>
          <p:cNvSpPr txBox="1"/>
          <p:nvPr/>
        </p:nvSpPr>
        <p:spPr>
          <a:xfrm>
            <a:off x="1353175" y="1569074"/>
            <a:ext cx="3292200" cy="26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5b494d2df6_0_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100" name="Google Shape;100;g5b494d2df6_0_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0a88f714_0_0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5c0a88f714_0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07" name="Google Shape;107;g5c0a88f714_0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08" name="Google Shape;108;g5c0a88f714_0_0"/>
          <p:cNvSpPr txBox="1"/>
          <p:nvPr/>
        </p:nvSpPr>
        <p:spPr>
          <a:xfrm>
            <a:off x="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S0 : Invictus 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D87EC9-AA2A-445D-B416-AB6BA72AA240}"/>
              </a:ext>
            </a:extLst>
          </p:cNvPr>
          <p:cNvSpPr txBox="1"/>
          <p:nvPr/>
        </p:nvSpPr>
        <p:spPr>
          <a:xfrm>
            <a:off x="4567800" y="0"/>
            <a:ext cx="4576200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MSP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338FB2-9F9E-43E0-995E-3660251A5261}"/>
              </a:ext>
            </a:extLst>
          </p:cNvPr>
          <p:cNvSpPr txBox="1"/>
          <p:nvPr/>
        </p:nvSpPr>
        <p:spPr>
          <a:xfrm>
            <a:off x="0" y="1600438"/>
            <a:ext cx="9144000" cy="33239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Fiche technique préliminaire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0a88f714_0_0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5c0a88f714_0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107" name="Google Shape;107;g5c0a88f714_0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108" name="Google Shape;108;g5c0a88f714_0_0"/>
          <p:cNvSpPr txBox="1"/>
          <p:nvPr/>
        </p:nvSpPr>
        <p:spPr>
          <a:xfrm>
            <a:off x="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latin typeface="Calibri"/>
                <a:ea typeface="Calibri"/>
                <a:cs typeface="Calibri"/>
                <a:sym typeface="Calibri"/>
              </a:rPr>
              <a:t>S0 : Invictus : </a:t>
            </a:r>
            <a:endParaRPr sz="1400" b="0" i="0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338FB2-9F9E-43E0-995E-3660251A5261}"/>
              </a:ext>
            </a:extLst>
          </p:cNvPr>
          <p:cNvSpPr txBox="1"/>
          <p:nvPr/>
        </p:nvSpPr>
        <p:spPr>
          <a:xfrm>
            <a:off x="0" y="923400"/>
            <a:ext cx="9144000" cy="4185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/>
              <a:t>CdCF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2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15" name="Google Shape;115;g5c0a88f714_0_22"/>
          <p:cNvSpPr txBox="1"/>
          <p:nvPr/>
        </p:nvSpPr>
        <p:spPr>
          <a:xfrm>
            <a:off x="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S3 : LAS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6E0BFB-D649-40E3-9359-41A8419CB931}"/>
              </a:ext>
            </a:extLst>
          </p:cNvPr>
          <p:cNvSpPr txBox="1"/>
          <p:nvPr/>
        </p:nvSpPr>
        <p:spPr>
          <a:xfrm>
            <a:off x="4567800" y="0"/>
            <a:ext cx="4576200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MSP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7BD68-1AE8-491A-B680-6120BB1BAA8A}"/>
              </a:ext>
            </a:extLst>
          </p:cNvPr>
          <p:cNvSpPr txBox="1"/>
          <p:nvPr/>
        </p:nvSpPr>
        <p:spPr>
          <a:xfrm>
            <a:off x="0" y="1600438"/>
            <a:ext cx="9144000" cy="353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/>
              <a:t>CdCF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01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7BD68-1AE8-491A-B680-6120BB1BAA8A}"/>
              </a:ext>
            </a:extLst>
          </p:cNvPr>
          <p:cNvSpPr txBox="1"/>
          <p:nvPr/>
        </p:nvSpPr>
        <p:spPr>
          <a:xfrm>
            <a:off x="0" y="923400"/>
            <a:ext cx="9144000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Concept et architecture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Google Shape;115;g5c0a88f714_0_22">
            <a:extLst>
              <a:ext uri="{FF2B5EF4-FFF2-40B4-BE49-F238E27FC236}">
                <a16:creationId xmlns:a16="http://schemas.microsoft.com/office/drawing/2014/main" id="{2A490CB1-06EC-470D-8057-D931DDE9BC98}"/>
              </a:ext>
            </a:extLst>
          </p:cNvPr>
          <p:cNvSpPr txBox="1"/>
          <p:nvPr/>
        </p:nvSpPr>
        <p:spPr>
          <a:xfrm>
            <a:off x="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S3 : LAS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20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15" name="Google Shape;115;g5c0a88f714_0_22"/>
          <p:cNvSpPr txBox="1"/>
          <p:nvPr/>
        </p:nvSpPr>
        <p:spPr>
          <a:xfrm>
            <a:off x="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latin typeface="Calibri"/>
                <a:ea typeface="Calibri"/>
                <a:cs typeface="Calibri"/>
                <a:sym typeface="Calibri"/>
              </a:rPr>
              <a:t>S1 : Châssis Equipé</a:t>
            </a:r>
            <a:endParaRPr sz="1400" b="0" i="0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6E0BFB-D649-40E3-9359-41A8419CB931}"/>
              </a:ext>
            </a:extLst>
          </p:cNvPr>
          <p:cNvSpPr txBox="1"/>
          <p:nvPr/>
        </p:nvSpPr>
        <p:spPr>
          <a:xfrm>
            <a:off x="4567800" y="0"/>
            <a:ext cx="4576200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MSP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7BD68-1AE8-491A-B680-6120BB1BAA8A}"/>
              </a:ext>
            </a:extLst>
          </p:cNvPr>
          <p:cNvSpPr txBox="1"/>
          <p:nvPr/>
        </p:nvSpPr>
        <p:spPr>
          <a:xfrm>
            <a:off x="0" y="1600438"/>
            <a:ext cx="9144000" cy="353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/>
              <a:t>CdCF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15" name="Google Shape;115;g5c0a88f714_0_22"/>
          <p:cNvSpPr txBox="1"/>
          <p:nvPr/>
        </p:nvSpPr>
        <p:spPr>
          <a:xfrm>
            <a:off x="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latin typeface="Calibri"/>
                <a:ea typeface="Calibri"/>
                <a:cs typeface="Calibri"/>
                <a:sym typeface="Calibri"/>
              </a:rPr>
              <a:t>S1 : Châssis Equipé</a:t>
            </a:r>
            <a:endParaRPr sz="1400" b="0" i="0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7BD68-1AE8-491A-B680-6120BB1BAA8A}"/>
              </a:ext>
            </a:extLst>
          </p:cNvPr>
          <p:cNvSpPr txBox="1"/>
          <p:nvPr/>
        </p:nvSpPr>
        <p:spPr>
          <a:xfrm>
            <a:off x="0" y="923400"/>
            <a:ext cx="9144000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Concept et architecture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8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114" name="Google Shape;114;g5c0a88f714_0_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115" name="Google Shape;115;g5c0a88f714_0_22"/>
          <p:cNvSpPr txBox="1"/>
          <p:nvPr/>
        </p:nvSpPr>
        <p:spPr>
          <a:xfrm>
            <a:off x="0" y="46170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S2 : SEISM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5c0a88f714_0_22"/>
          <p:cNvSpPr txBox="1"/>
          <p:nvPr/>
        </p:nvSpPr>
        <p:spPr>
          <a:xfrm>
            <a:off x="0" y="0"/>
            <a:ext cx="45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Appro</a:t>
            </a: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6E0BFB-D649-40E3-9359-41A8419CB931}"/>
              </a:ext>
            </a:extLst>
          </p:cNvPr>
          <p:cNvSpPr txBox="1"/>
          <p:nvPr/>
        </p:nvSpPr>
        <p:spPr>
          <a:xfrm>
            <a:off x="4567800" y="0"/>
            <a:ext cx="4576200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MSP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7BD68-1AE8-491A-B680-6120BB1BAA8A}"/>
              </a:ext>
            </a:extLst>
          </p:cNvPr>
          <p:cNvSpPr txBox="1"/>
          <p:nvPr/>
        </p:nvSpPr>
        <p:spPr>
          <a:xfrm>
            <a:off x="0" y="1600438"/>
            <a:ext cx="9144000" cy="353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/>
              <a:t>CdCF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411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141</Words>
  <Application>Microsoft Office PowerPoint</Application>
  <PresentationFormat>Affichage à l'écran (4:3)</PresentationFormat>
  <Paragraphs>277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</cp:revision>
  <dcterms:modified xsi:type="dcterms:W3CDTF">2019-06-19T13:14:13Z</dcterms:modified>
</cp:coreProperties>
</file>