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C2381E"/>
                </a:solidFill>
              </a:rPr>
              <a:t>RVP2</a:t>
            </a:r>
            <a:endParaRPr lang="fr-FR" sz="2400" b="1" u="sng" dirty="0">
              <a:solidFill>
                <a:srgbClr val="C2381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52447" y="2024582"/>
            <a:ext cx="11049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Sommaire :</a:t>
            </a:r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06D5CA-AE61-48BA-8D33-7F02F4D6D110}"/>
              </a:ext>
            </a:extLst>
          </p:cNvPr>
          <p:cNvSpPr txBox="1"/>
          <p:nvPr/>
        </p:nvSpPr>
        <p:spPr>
          <a:xfrm>
            <a:off x="-18637" y="1070475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Écurie Piston Sport Auto</a:t>
            </a:r>
          </a:p>
          <a:p>
            <a:pPr algn="ctr"/>
            <a:r>
              <a:rPr lang="fr-FR" sz="2800" b="1" dirty="0"/>
              <a:t>Département SEISM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C2381E"/>
                </a:solidFill>
              </a:rPr>
              <a:t>RVP2 :</a:t>
            </a:r>
            <a:r>
              <a:rPr lang="fr-FR" sz="2800" b="1" dirty="0"/>
              <a:t> Département SEISM</a:t>
            </a:r>
            <a:endParaRPr lang="fr-FR" sz="2400" b="1" dirty="0"/>
          </a:p>
        </p:txBody>
      </p:sp>
      <p:pic>
        <p:nvPicPr>
          <p:cNvPr id="1026" name="Picture 2" descr="https://lh4.googleusercontent.com/NfwsZTHk1vOrWZizro2ExT2vyjUNx24jTdL174pYQBKPX13nHlfc-rdXN_4mWdfr43LhvPwgh5XfB_kA6h696Luj8o2tfma2V4sxS-1XsMbInjPm8fSIkDVZTA5PNTU4P2ga9Ky2I5k">
            <a:extLst>
              <a:ext uri="{FF2B5EF4-FFF2-40B4-BE49-F238E27FC236}">
                <a16:creationId xmlns:a16="http://schemas.microsoft.com/office/drawing/2014/main" id="{CB7DD749-3EB7-4059-A99C-A2C72C12A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9" b="39467"/>
          <a:stretch/>
        </p:blipFill>
        <p:spPr bwMode="auto">
          <a:xfrm>
            <a:off x="470828" y="2448461"/>
            <a:ext cx="11250345" cy="172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0D64FE3-2620-47A9-8424-5F2105B98D7F}"/>
              </a:ext>
            </a:extLst>
          </p:cNvPr>
          <p:cNvSpPr txBox="1"/>
          <p:nvPr/>
        </p:nvSpPr>
        <p:spPr>
          <a:xfrm>
            <a:off x="470827" y="1497858"/>
            <a:ext cx="11250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2800" b="1" dirty="0"/>
              <a:t>Présentation de l’EPSA</a:t>
            </a:r>
            <a:endParaRPr lang="fr-FR" sz="24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6EF66D-8F33-455C-B9A6-FBC6390FB665}"/>
              </a:ext>
            </a:extLst>
          </p:cNvPr>
          <p:cNvSpPr txBox="1"/>
          <p:nvPr/>
        </p:nvSpPr>
        <p:spPr>
          <a:xfrm>
            <a:off x="470827" y="4176816"/>
            <a:ext cx="1125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Véhicule engagés au Formula </a:t>
            </a:r>
            <a:r>
              <a:rPr lang="fr-FR" dirty="0" err="1"/>
              <a:t>Student</a:t>
            </a:r>
            <a:r>
              <a:rPr lang="fr-FR" dirty="0"/>
              <a:t> par l’EPSA : </a:t>
            </a:r>
            <a:r>
              <a:rPr lang="fr-FR" dirty="0" err="1"/>
              <a:t>Dynamix</a:t>
            </a:r>
            <a:r>
              <a:rPr lang="fr-FR" dirty="0"/>
              <a:t>, </a:t>
            </a:r>
            <a:r>
              <a:rPr lang="fr-FR" dirty="0" err="1"/>
              <a:t>Atomix</a:t>
            </a:r>
            <a:r>
              <a:rPr lang="fr-FR" dirty="0"/>
              <a:t>, </a:t>
            </a:r>
            <a:r>
              <a:rPr lang="fr-FR" dirty="0" err="1"/>
              <a:t>Kinétix</a:t>
            </a:r>
            <a:r>
              <a:rPr lang="fr-FR" dirty="0"/>
              <a:t>, </a:t>
            </a:r>
            <a:r>
              <a:rPr lang="fr-FR" dirty="0" err="1"/>
              <a:t>Olympix</a:t>
            </a:r>
            <a:endParaRPr lang="fr-FR" dirty="0"/>
          </a:p>
        </p:txBody>
      </p:sp>
      <p:pic>
        <p:nvPicPr>
          <p:cNvPr id="1030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id="{C6A5DC98-C06E-4757-B88D-C2F0D60DD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64" y="1329072"/>
            <a:ext cx="3907208" cy="85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99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C2381E"/>
                </a:solidFill>
              </a:rPr>
              <a:t>RVP2 :</a:t>
            </a:r>
            <a:r>
              <a:rPr lang="fr-FR" sz="2800" b="1" dirty="0"/>
              <a:t> Département SEISM</a:t>
            </a:r>
            <a:endParaRPr lang="fr-FR" sz="24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D64FE3-2620-47A9-8424-5F2105B98D7F}"/>
              </a:ext>
            </a:extLst>
          </p:cNvPr>
          <p:cNvSpPr txBox="1"/>
          <p:nvPr/>
        </p:nvSpPr>
        <p:spPr>
          <a:xfrm>
            <a:off x="470827" y="1497858"/>
            <a:ext cx="11250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fr-FR" sz="2800" b="1" dirty="0"/>
              <a:t>Le Formula </a:t>
            </a:r>
            <a:r>
              <a:rPr lang="fr-FR" sz="2800" b="1" dirty="0" err="1"/>
              <a:t>Student</a:t>
            </a:r>
            <a:endParaRPr lang="fr-FR" sz="24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8478B6-34E4-48CD-A9F0-5CE1FDD3E0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1" b="13047"/>
          <a:stretch/>
        </p:blipFill>
        <p:spPr>
          <a:xfrm>
            <a:off x="9395790" y="547255"/>
            <a:ext cx="2123661" cy="16110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58E66A2-E402-435F-AD70-E208C11D2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0" t="30879" r="14766" b="8838"/>
          <a:stretch/>
        </p:blipFill>
        <p:spPr>
          <a:xfrm>
            <a:off x="5054471" y="2802552"/>
            <a:ext cx="6895302" cy="37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29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38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32</cp:revision>
  <dcterms:created xsi:type="dcterms:W3CDTF">2019-03-10T15:27:20Z</dcterms:created>
  <dcterms:modified xsi:type="dcterms:W3CDTF">2019-03-24T14:07:45Z</dcterms:modified>
</cp:coreProperties>
</file>