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6X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Titre du PE</a:t>
            </a:r>
          </a:p>
        </p:txBody>
      </p:sp>
    </p:spTree>
    <p:extLst>
      <p:ext uri="{BB962C8B-B14F-4D97-AF65-F5344CB8AC3E}">
        <p14:creationId xmlns:p14="http://schemas.microsoft.com/office/powerpoint/2010/main" val="358872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6X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6047545" y="2031325"/>
            <a:ext cx="5075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Sommaire :</a:t>
            </a:r>
          </a:p>
          <a:p>
            <a:pPr marL="514350" indent="-514350">
              <a:buAutoNum type="romanUcPeriod"/>
            </a:pPr>
            <a:r>
              <a:rPr lang="fr-FR" u="sng" dirty="0"/>
              <a:t>Le Formula </a:t>
            </a:r>
            <a:r>
              <a:rPr lang="fr-FR" u="sng" dirty="0" err="1"/>
              <a:t>Student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philosophie du championnat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statiques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dynamiques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L’Écurie Piston Sport Auto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La gestion d’un projet EPSA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L’organisation de l’équipe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06D5CA-AE61-48BA-8D33-7F02F4D6D110}"/>
              </a:ext>
            </a:extLst>
          </p:cNvPr>
          <p:cNvSpPr txBox="1"/>
          <p:nvPr/>
        </p:nvSpPr>
        <p:spPr>
          <a:xfrm>
            <a:off x="1" y="46166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Titre du PE</a:t>
            </a:r>
          </a:p>
          <a:p>
            <a:pPr algn="ctr"/>
            <a:r>
              <a:rPr lang="fr-FR" sz="2400" b="1" dirty="0"/>
              <a:t>Département XXX</a:t>
            </a:r>
            <a:endParaRPr lang="fr-FR" sz="20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A2423A-5491-4C10-85EB-AF2D74FE6636}"/>
              </a:ext>
            </a:extLst>
          </p:cNvPr>
          <p:cNvSpPr txBox="1"/>
          <p:nvPr/>
        </p:nvSpPr>
        <p:spPr>
          <a:xfrm>
            <a:off x="10952922" y="6488668"/>
            <a:ext cx="12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2.4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9B1570-3925-414C-ABD4-3184A1506552}"/>
              </a:ext>
            </a:extLst>
          </p:cNvPr>
          <p:cNvSpPr txBox="1"/>
          <p:nvPr/>
        </p:nvSpPr>
        <p:spPr>
          <a:xfrm>
            <a:off x="1020416" y="2031325"/>
            <a:ext cx="507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Directeur de PE :</a:t>
            </a:r>
          </a:p>
          <a:p>
            <a:r>
              <a:rPr lang="fr-FR" b="1" dirty="0"/>
              <a:t>Membres :</a:t>
            </a:r>
          </a:p>
        </p:txBody>
      </p:sp>
      <p:pic>
        <p:nvPicPr>
          <p:cNvPr id="10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1E3648CC-A220-4980-8EB4-9DBCC797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6X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La philosophie du championnat </a:t>
            </a:r>
            <a:endParaRPr lang="fr-FR" sz="2000" b="1" dirty="0"/>
          </a:p>
        </p:txBody>
      </p:sp>
      <p:pic>
        <p:nvPicPr>
          <p:cNvPr id="14" name="Image 13" descr="Une image contenant ciel, terrain, extérieur, route&#10;&#10;Description générée automatiquement">
            <a:extLst>
              <a:ext uri="{FF2B5EF4-FFF2-40B4-BE49-F238E27FC236}">
                <a16:creationId xmlns:a16="http://schemas.microsoft.com/office/drawing/2014/main" id="{5C9450E1-E5EA-4C8B-9E25-E01F9F1B7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31774" r="13994" b="8965"/>
          <a:stretch/>
        </p:blipFill>
        <p:spPr>
          <a:xfrm>
            <a:off x="4724830" y="2434850"/>
            <a:ext cx="7139180" cy="3811933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6506BA-AFF1-4381-8E0F-666C8AB1291C}"/>
              </a:ext>
            </a:extLst>
          </p:cNvPr>
          <p:cNvSpPr/>
          <p:nvPr/>
        </p:nvSpPr>
        <p:spPr>
          <a:xfrm>
            <a:off x="327990" y="2434850"/>
            <a:ext cx="4098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“It’s not about getting faster ; it’s about getting smarter” </a:t>
            </a:r>
          </a:p>
          <a:p>
            <a:r>
              <a:rPr lang="en-US" dirty="0">
                <a:cs typeface="Arial" panose="020B0604020202020204" pitchFamily="34" charset="0"/>
              </a:rPr>
              <a:t>Formula Student Germany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“Courses taught me theory, competitions made me an engineer” </a:t>
            </a:r>
          </a:p>
          <a:p>
            <a:r>
              <a:rPr lang="en-US" dirty="0">
                <a:cs typeface="Arial" panose="020B0604020202020204" pitchFamily="34" charset="0"/>
              </a:rPr>
              <a:t>Phillip Tischler [HAHN,</a:t>
            </a:r>
            <a:r>
              <a:rPr lang="fr-FR" dirty="0">
                <a:cs typeface="Arial" panose="020B0604020202020204" pitchFamily="34" charset="0"/>
              </a:rPr>
              <a:t>2018]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FE957-D054-47D9-9285-1C3335E069D4}"/>
              </a:ext>
            </a:extLst>
          </p:cNvPr>
          <p:cNvSpPr/>
          <p:nvPr/>
        </p:nvSpPr>
        <p:spPr>
          <a:xfrm>
            <a:off x="4724830" y="6352143"/>
            <a:ext cx="336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[Formula Student Germany, </a:t>
            </a:r>
            <a:r>
              <a:rPr lang="fr-FR" dirty="0">
                <a:latin typeface="SFRM1200"/>
              </a:rPr>
              <a:t>2013]</a:t>
            </a:r>
            <a:endParaRPr lang="fr-FR" dirty="0"/>
          </a:p>
        </p:txBody>
      </p:sp>
      <p:pic>
        <p:nvPicPr>
          <p:cNvPr id="12" name="Image 11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5E4420E1-29B6-457F-94BF-ED34C6F974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1A62ACCB-1752-48FA-8254-6082E1E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6X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statiques</a:t>
            </a:r>
            <a:endParaRPr lang="fr-FR" sz="20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4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8613" y="1268853"/>
            <a:ext cx="4984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Design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150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Justification des choix d’ingénierie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Manufacturing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100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Prise en compte du coup du véhicule en ce qui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concerne les décisions techniques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Presentation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75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Présentation d’un Business plan conçu autour du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EA98E-7FCE-4B56-8D6E-A94625E42495}"/>
              </a:ext>
            </a:extLst>
          </p:cNvPr>
          <p:cNvSpPr/>
          <p:nvPr/>
        </p:nvSpPr>
        <p:spPr>
          <a:xfrm>
            <a:off x="6047545" y="12660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Scrutering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du respect du règlement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Braking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des capacité de freinage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Tilt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Test de non retournement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D7C383-9C24-4969-B3DC-5AA24F7C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2" y="3998689"/>
            <a:ext cx="3762375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8EA555-8E0E-4ADF-BC43-262E22C90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3" r="3312"/>
          <a:stretch/>
        </p:blipFill>
        <p:spPr>
          <a:xfrm>
            <a:off x="4214809" y="3998689"/>
            <a:ext cx="3762377" cy="22383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DDB5A2-52F9-40FF-97E0-E7D86FCCF44F}"/>
              </a:ext>
            </a:extLst>
          </p:cNvPr>
          <p:cNvSpPr/>
          <p:nvPr/>
        </p:nvSpPr>
        <p:spPr>
          <a:xfrm>
            <a:off x="4214809" y="6352143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Olympix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2EC7B7-6512-456C-BF6F-0FA8A89C9F2B}"/>
              </a:ext>
            </a:extLst>
          </p:cNvPr>
          <p:cNvSpPr/>
          <p:nvPr/>
        </p:nvSpPr>
        <p:spPr>
          <a:xfrm>
            <a:off x="8101012" y="6352143"/>
            <a:ext cx="232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Vulcanix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2019]</a:t>
            </a:r>
            <a:endParaRPr lang="fr-FR" dirty="0"/>
          </a:p>
        </p:txBody>
      </p:sp>
      <p:pic>
        <p:nvPicPr>
          <p:cNvPr id="21" name="Image 20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439C2479-DA0B-4F92-A412-5653B408AA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22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AC5014A4-6433-41BF-B958-8FCB0AFA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6X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dynamiques</a:t>
            </a:r>
            <a:endParaRPr lang="fr-FR" sz="2000" b="1" dirty="0"/>
          </a:p>
        </p:txBody>
      </p:sp>
      <p:pic>
        <p:nvPicPr>
          <p:cNvPr id="10" name="Image 9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id="{C3E24DCF-232A-4D87-B073-EC3FA9FB7D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7990" y="1258526"/>
            <a:ext cx="472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Acceleration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Accélération du véhicule sur 75m</a:t>
            </a:r>
          </a:p>
          <a:p>
            <a:endParaRPr lang="fr-FR" dirty="0"/>
          </a:p>
          <a:p>
            <a:r>
              <a:rPr lang="fr-FR" b="1" dirty="0" err="1"/>
              <a:t>Skidpad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Evaluation de la manœuvrabilité du véhicule sur un circuit en 8</a:t>
            </a:r>
          </a:p>
          <a:p>
            <a:endParaRPr lang="fr-FR" dirty="0"/>
          </a:p>
          <a:p>
            <a:r>
              <a:rPr lang="fr-FR" b="1" dirty="0" err="1"/>
              <a:t>Autocross</a:t>
            </a:r>
            <a:r>
              <a:rPr lang="fr-FR" b="1" dirty="0"/>
              <a:t> Event</a:t>
            </a:r>
            <a:r>
              <a:rPr lang="fr-FR" dirty="0"/>
              <a:t>, 100 points</a:t>
            </a:r>
          </a:p>
          <a:p>
            <a:r>
              <a:rPr lang="fr-FR" dirty="0"/>
              <a:t>Evaluation de la manœuvrabilité du véhicule sur un circuit de 1km environ</a:t>
            </a:r>
          </a:p>
          <a:p>
            <a:endParaRPr lang="fr-FR" dirty="0"/>
          </a:p>
          <a:p>
            <a:r>
              <a:rPr lang="fr-FR" b="1" dirty="0"/>
              <a:t>Endurance and </a:t>
            </a:r>
            <a:r>
              <a:rPr lang="fr-FR" b="1" dirty="0" err="1"/>
              <a:t>Effiency</a:t>
            </a:r>
            <a:r>
              <a:rPr lang="fr-FR" b="1" dirty="0"/>
              <a:t> Event</a:t>
            </a:r>
            <a:r>
              <a:rPr lang="fr-FR" dirty="0"/>
              <a:t>, 325 et 100 points</a:t>
            </a:r>
          </a:p>
          <a:p>
            <a:r>
              <a:rPr lang="fr-FR" dirty="0"/>
              <a:t>Evaluation de la fiabilité et de la consommation du véhicule sur une séance de 22km</a:t>
            </a:r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intre, objet, lampe&#10;&#10;Description générée automatiquement">
            <a:extLst>
              <a:ext uri="{FF2B5EF4-FFF2-40B4-BE49-F238E27FC236}">
                <a16:creationId xmlns:a16="http://schemas.microsoft.com/office/drawing/2014/main" id="{8ED443B8-0545-4EBC-9705-5E9F306511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20" y="4374375"/>
            <a:ext cx="3583190" cy="21043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FB46A7-986C-4893-A6EA-2233E23AE2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28484" r="15531" b="8182"/>
          <a:stretch/>
        </p:blipFill>
        <p:spPr>
          <a:xfrm>
            <a:off x="5384899" y="1487665"/>
            <a:ext cx="3583190" cy="2665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358B23-C194-4E1E-B254-6F913CF5D2F4}"/>
              </a:ext>
            </a:extLst>
          </p:cNvPr>
          <p:cNvSpPr/>
          <p:nvPr/>
        </p:nvSpPr>
        <p:spPr>
          <a:xfrm>
            <a:off x="9296079" y="2635550"/>
            <a:ext cx="226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[FSAE - </a:t>
            </a:r>
            <a:r>
              <a:rPr lang="en-US" dirty="0" err="1">
                <a:latin typeface="SFRM1200"/>
              </a:rPr>
              <a:t>SkidPad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2012]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C8D5B-666A-40E5-9380-DFB55C9FB13E}"/>
              </a:ext>
            </a:extLst>
          </p:cNvPr>
          <p:cNvSpPr/>
          <p:nvPr/>
        </p:nvSpPr>
        <p:spPr>
          <a:xfrm>
            <a:off x="6187618" y="4905678"/>
            <a:ext cx="2093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</a:t>
            </a:r>
            <a:r>
              <a:rPr lang="en-US" dirty="0" err="1">
                <a:latin typeface="SFRM1200"/>
              </a:rPr>
              <a:t>OptimumLap</a:t>
            </a:r>
            <a:r>
              <a:rPr lang="en-US" dirty="0">
                <a:latin typeface="SFRM1200"/>
              </a:rPr>
              <a:t> – </a:t>
            </a:r>
          </a:p>
          <a:p>
            <a:r>
              <a:rPr lang="en-US" dirty="0">
                <a:latin typeface="SFRM1200"/>
              </a:rPr>
              <a:t>Autocross Germany</a:t>
            </a:r>
            <a:r>
              <a:rPr lang="fr-FR" dirty="0">
                <a:latin typeface="SFRM1200"/>
              </a:rPr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7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6X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6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7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6X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La gestion d’un projet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7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BE5AC9-D1B9-4699-B03F-980B2F5C3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09905"/>
            <a:ext cx="6091583" cy="50115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0DBC1C-A97C-4AC3-B75F-5664210A9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55" y="1231922"/>
            <a:ext cx="5294910" cy="3395391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8BAC74-F16C-4066-876E-3129FB234732}"/>
              </a:ext>
            </a:extLst>
          </p:cNvPr>
          <p:cNvSpPr/>
          <p:nvPr/>
        </p:nvSpPr>
        <p:spPr>
          <a:xfrm>
            <a:off x="1986757" y="472429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38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6X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L’organisation de l’équipe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8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C0521AA-AF37-45FC-A401-0780C53C04DD}"/>
              </a:ext>
            </a:extLst>
          </p:cNvPr>
          <p:cNvGrpSpPr/>
          <p:nvPr/>
        </p:nvGrpSpPr>
        <p:grpSpPr>
          <a:xfrm>
            <a:off x="-904" y="1556175"/>
            <a:ext cx="12192929" cy="5305230"/>
            <a:chOff x="-904" y="1556175"/>
            <a:chExt cx="12192929" cy="5305230"/>
          </a:xfrm>
        </p:grpSpPr>
        <p:graphicFrame>
          <p:nvGraphicFramePr>
            <p:cNvPr id="7" name="Google Shape;123;p17">
              <a:extLst>
                <a:ext uri="{FF2B5EF4-FFF2-40B4-BE49-F238E27FC236}">
                  <a16:creationId xmlns:a16="http://schemas.microsoft.com/office/drawing/2014/main" id="{7542A512-D668-493C-9C95-166ED75BDF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5095025"/>
                </p:ext>
              </p:extLst>
            </p:nvPr>
          </p:nvGraphicFramePr>
          <p:xfrm>
            <a:off x="-904" y="1561179"/>
            <a:ext cx="467175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3358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58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Opérationnelle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Projet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Directeur Technique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Financier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Performance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RODRIGUEZ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Thibaud LASSUS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Martin KAWCZYNSKI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124;p17">
              <a:extLst>
                <a:ext uri="{FF2B5EF4-FFF2-40B4-BE49-F238E27FC236}">
                  <a16:creationId xmlns:a16="http://schemas.microsoft.com/office/drawing/2014/main" id="{4AFBC506-4D79-4522-A670-8606AF81F4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2779653"/>
                </p:ext>
              </p:extLst>
            </p:nvPr>
          </p:nvGraphicFramePr>
          <p:xfrm>
            <a:off x="4944439" y="1556175"/>
            <a:ext cx="439814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1984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965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Associative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Président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Vice Président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Trésorier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Secrétaire Général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Aurélien BIENNER</a:t>
                        </a:r>
                        <a:endParaRPr sz="1800"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Aimery SAULIERE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oogle Shape;125;p17">
              <a:extLst>
                <a:ext uri="{FF2B5EF4-FFF2-40B4-BE49-F238E27FC236}">
                  <a16:creationId xmlns:a16="http://schemas.microsoft.com/office/drawing/2014/main" id="{5196B8B5-6782-4425-9FC3-9FF742F3CF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6817857"/>
                </p:ext>
              </p:extLst>
            </p:nvPr>
          </p:nvGraphicFramePr>
          <p:xfrm>
            <a:off x="9616183" y="1556175"/>
            <a:ext cx="2575842" cy="155450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287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8792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Département Communication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oogle Shape;126;p17">
              <a:extLst>
                <a:ext uri="{FF2B5EF4-FFF2-40B4-BE49-F238E27FC236}">
                  <a16:creationId xmlns:a16="http://schemas.microsoft.com/office/drawing/2014/main" id="{619820FD-ED35-4511-9E4E-5E3588EBAB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5414633"/>
                </p:ext>
              </p:extLst>
            </p:nvPr>
          </p:nvGraphicFramePr>
          <p:xfrm>
            <a:off x="-1" y="3723577"/>
            <a:ext cx="4626125" cy="1571414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529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961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3664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Châssis équipé &amp; Aérodynamique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77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Calixthe MATTEI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Tanguy MAURIN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 Guillaume THOMAS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127;p17">
              <a:extLst>
                <a:ext uri="{FF2B5EF4-FFF2-40B4-BE49-F238E27FC236}">
                  <a16:creationId xmlns:a16="http://schemas.microsoft.com/office/drawing/2014/main" id="{7C918014-CA1E-4AB2-9A83-B8AF1B5FD9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4260722"/>
                </p:ext>
              </p:extLst>
            </p:nvPr>
          </p:nvGraphicFramePr>
          <p:xfrm>
            <a:off x="4944439" y="3721845"/>
            <a:ext cx="6757250" cy="157632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904"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Liaison au Sol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05416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Martin KAWCZYNSKI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Michele SCHIO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Paul CHARKALUK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DELORT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Pierre-Emmanuel ARIAUX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Victor Hugo DE OLIVEIRA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Google Shape;128;p17">
              <a:extLst>
                <a:ext uri="{FF2B5EF4-FFF2-40B4-BE49-F238E27FC236}">
                  <a16:creationId xmlns:a16="http://schemas.microsoft.com/office/drawing/2014/main" id="{551FC2E0-7C7D-4006-A645-27E323DF87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1072940"/>
                </p:ext>
              </p:extLst>
            </p:nvPr>
          </p:nvGraphicFramePr>
          <p:xfrm>
            <a:off x="7904924" y="5301825"/>
            <a:ext cx="4287075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40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8782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SEISM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Corentin</a:t>
                        </a:r>
                        <a:r>
                          <a:rPr lang="fr-FR" sz="1800" dirty="0"/>
                          <a:t> </a:t>
                        </a:r>
                        <a:r>
                          <a:rPr lang="fr-FR" sz="1800" b="1" dirty="0"/>
                          <a:t>LEPAIS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Bruno MOREIRA NABINGER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6" name="Google Shape;129;p17">
              <a:extLst>
                <a:ext uri="{FF2B5EF4-FFF2-40B4-BE49-F238E27FC236}">
                  <a16:creationId xmlns:a16="http://schemas.microsoft.com/office/drawing/2014/main" id="{482F216C-A609-4C99-AF13-87D7576C4F3D}"/>
                </a:ext>
              </a:extLst>
            </p:cNvPr>
            <p:cNvCxnSpPr/>
            <p:nvPr/>
          </p:nvCxnSpPr>
          <p:spPr>
            <a:xfrm rot="10800000" flipH="1">
              <a:off x="4670840" y="2335859"/>
              <a:ext cx="273600" cy="5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" name="Google Shape;130;p17">
              <a:extLst>
                <a:ext uri="{FF2B5EF4-FFF2-40B4-BE49-F238E27FC236}">
                  <a16:creationId xmlns:a16="http://schemas.microsoft.com/office/drawing/2014/main" id="{49E55F35-D341-4E93-9685-DE92AE127028}"/>
                </a:ext>
              </a:extLst>
            </p:cNvPr>
            <p:cNvCxnSpPr/>
            <p:nvPr/>
          </p:nvCxnSpPr>
          <p:spPr>
            <a:xfrm>
              <a:off x="9342583" y="2326179"/>
              <a:ext cx="273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31;p17">
              <a:extLst>
                <a:ext uri="{FF2B5EF4-FFF2-40B4-BE49-F238E27FC236}">
                  <a16:creationId xmlns:a16="http://schemas.microsoft.com/office/drawing/2014/main" id="{64BB0AB9-180E-43AD-9EBA-994F8C06F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957" y="3422167"/>
              <a:ext cx="9632004" cy="183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32;p17">
              <a:extLst>
                <a:ext uri="{FF2B5EF4-FFF2-40B4-BE49-F238E27FC236}">
                  <a16:creationId xmlns:a16="http://schemas.microsoft.com/office/drawing/2014/main" id="{9075963E-B8F5-46C6-AC7E-42C020205F9B}"/>
                </a:ext>
              </a:extLst>
            </p:cNvPr>
            <p:cNvCxnSpPr/>
            <p:nvPr/>
          </p:nvCxnSpPr>
          <p:spPr>
            <a:xfrm>
              <a:off x="2334957" y="3423997"/>
              <a:ext cx="0" cy="306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134;p17">
              <a:extLst>
                <a:ext uri="{FF2B5EF4-FFF2-40B4-BE49-F238E27FC236}">
                  <a16:creationId xmlns:a16="http://schemas.microsoft.com/office/drawing/2014/main" id="{B1076294-74D1-4795-837C-9A5E3A83BA88}"/>
                </a:ext>
              </a:extLst>
            </p:cNvPr>
            <p:cNvCxnSpPr/>
            <p:nvPr/>
          </p:nvCxnSpPr>
          <p:spPr>
            <a:xfrm>
              <a:off x="4783841" y="3422257"/>
              <a:ext cx="0" cy="1860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" name="Google Shape;135;p17">
              <a:extLst>
                <a:ext uri="{FF2B5EF4-FFF2-40B4-BE49-F238E27FC236}">
                  <a16:creationId xmlns:a16="http://schemas.microsoft.com/office/drawing/2014/main" id="{28709554-E995-430B-B9CD-7321A4AA582B}"/>
                </a:ext>
              </a:extLst>
            </p:cNvPr>
            <p:cNvCxnSpPr/>
            <p:nvPr/>
          </p:nvCxnSpPr>
          <p:spPr>
            <a:xfrm>
              <a:off x="8323048" y="3423997"/>
              <a:ext cx="0" cy="24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36;p17">
              <a:extLst>
                <a:ext uri="{FF2B5EF4-FFF2-40B4-BE49-F238E27FC236}">
                  <a16:creationId xmlns:a16="http://schemas.microsoft.com/office/drawing/2014/main" id="{31BA442E-3BA4-45E2-9B8A-2BBA39D78E28}"/>
                </a:ext>
              </a:extLst>
            </p:cNvPr>
            <p:cNvCxnSpPr/>
            <p:nvPr/>
          </p:nvCxnSpPr>
          <p:spPr>
            <a:xfrm rot="10800000">
              <a:off x="2334968" y="3120599"/>
              <a:ext cx="0" cy="30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24" name="Google Shape;139;p17">
              <a:extLst>
                <a:ext uri="{FF2B5EF4-FFF2-40B4-BE49-F238E27FC236}">
                  <a16:creationId xmlns:a16="http://schemas.microsoft.com/office/drawing/2014/main" id="{8B179DB0-D731-49C3-9AC2-C2AD929AEC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7535849"/>
                </p:ext>
              </p:extLst>
            </p:nvPr>
          </p:nvGraphicFramePr>
          <p:xfrm>
            <a:off x="3013758" y="5296821"/>
            <a:ext cx="3627795" cy="1561179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06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7342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Motorisation Instrumentée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83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Aimery SAULIÈRE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Côme ARCHINARD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cxnSp>
        <p:nvCxnSpPr>
          <p:cNvPr id="25" name="Google Shape;134;p17">
            <a:extLst>
              <a:ext uri="{FF2B5EF4-FFF2-40B4-BE49-F238E27FC236}">
                <a16:creationId xmlns:a16="http://schemas.microsoft.com/office/drawing/2014/main" id="{B316BA49-7581-4BDF-82CA-DC8DC7A7909B}"/>
              </a:ext>
            </a:extLst>
          </p:cNvPr>
          <p:cNvCxnSpPr/>
          <p:nvPr/>
        </p:nvCxnSpPr>
        <p:spPr>
          <a:xfrm>
            <a:off x="11966961" y="3422257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0713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448</Words>
  <Application>Microsoft Office PowerPoint</Application>
  <PresentationFormat>Grand écran</PresentationFormat>
  <Paragraphs>133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SFRM1200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46</cp:revision>
  <dcterms:created xsi:type="dcterms:W3CDTF">2019-03-10T15:27:20Z</dcterms:created>
  <dcterms:modified xsi:type="dcterms:W3CDTF">2019-06-10T08:50:56Z</dcterms:modified>
</cp:coreProperties>
</file>