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3Ym9K9ET1lOrYOj+iv5SeG6S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E3B6E-3487-4FFC-9F6B-ABD5E9AB741D}">
  <a:tblStyle styleId="{02FE3B6E-3487-4FFC-9F6B-ABD5E9AB74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6866" y="884396"/>
            <a:ext cx="5350269" cy="1150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2"/>
          <p:cNvCxnSpPr/>
          <p:nvPr/>
        </p:nvCxnSpPr>
        <p:spPr>
          <a:xfrm>
            <a:off x="3521413" y="3433864"/>
            <a:ext cx="19163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eux contenus">
  <p:cSld name="4_Deux contenu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eux contenus">
  <p:cSld name="11_Deux contenu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ux contenus">
  <p:cSld name="2_Deux contenu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eux contenus">
  <p:cSld name="10_Deux contenu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eux contenus">
  <p:cSld name="3_Deux contenu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eux contenus">
  <p:cSld name="6_Deux contenu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eux contenus">
  <p:cSld name="5_Deux contenu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eux contenus">
  <p:cSld name="7_Deux contenu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General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Suspension">
  <p:cSld name="Slide_Subtitle_Suspens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Chassis">
  <p:cSld name="Slide_Subtitle_Chassi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Aero">
  <p:cSld name="Slide_Subtitle_Aer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Powertrain">
  <p:cSld name="Slide_Subtitle_Powertrai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Electrical">
  <p:cSld name="Slide_Subtitle_Electric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eux contenus">
  <p:cSld name="12_Deux contenu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t60jtNusirecfpO-DqG7b-9GX0UdTKkG4oGTsus7ps/edit#g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fr-FR"/>
              <a:t>Point projet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 dirty="0"/>
              <a:t>17-18 décembre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Stand Up Meeting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Durée totale : 5 min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Debout, pas d’ordis ni de téléphone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Chacun parle de 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Ce qu’il a fait depuis la dernière fois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Ce qu’il va faire </a:t>
            </a:r>
            <a:r>
              <a:rPr lang="fr-FR" dirty="0" err="1"/>
              <a:t>ajd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Les problèmes qu’il a rencontré</a:t>
            </a:r>
            <a:endParaRPr dirty="0"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8DD23-D1D9-4E27-8A0B-9A9B2974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Top Copeau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6934F-FF45-4886-AEEF-9641C838C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partielle</a:t>
            </a:r>
          </a:p>
          <a:p>
            <a:pPr lvl="1"/>
            <a:r>
              <a:rPr lang="fr-FR" dirty="0">
                <a:hlinkClick r:id="rId2"/>
              </a:rPr>
              <a:t>https://docs.google.com/spreadsheets/d/1Ft60jtNusirecfpO-DqG7b-9GX0UdTKkG4oGTsus7ps/edit#gid=0</a:t>
            </a:r>
            <a:endParaRPr lang="fr-FR" dirty="0"/>
          </a:p>
          <a:p>
            <a:endParaRPr lang="fr-FR" dirty="0"/>
          </a:p>
          <a:p>
            <a:r>
              <a:rPr lang="fr-FR" dirty="0"/>
              <a:t>Pas de 2</a:t>
            </a:r>
            <a:r>
              <a:rPr lang="fr-FR" baseline="30000" dirty="0"/>
              <a:t>ème</a:t>
            </a:r>
            <a:r>
              <a:rPr lang="fr-FR" dirty="0"/>
              <a:t> revue : on fait valider par les 4As et Académiciens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29571B-DE66-4E84-AAB0-7EE26CF6C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1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CEF19-C968-4720-9613-E9B0094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en production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BA2B3-85B8-47F8-890C-C00458879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semaine : chapes en acier S700</a:t>
            </a:r>
          </a:p>
          <a:p>
            <a:pPr lvl="1"/>
            <a:r>
              <a:rPr lang="fr-FR" dirty="0"/>
              <a:t>Envoi aujourd’hui</a:t>
            </a:r>
          </a:p>
          <a:p>
            <a:endParaRPr lang="fr-FR" dirty="0"/>
          </a:p>
          <a:p>
            <a:r>
              <a:rPr lang="fr-FR" dirty="0"/>
              <a:t>Tout le reste : début janvier</a:t>
            </a:r>
          </a:p>
          <a:p>
            <a:pPr lvl="1"/>
            <a:r>
              <a:rPr lang="fr-FR" dirty="0"/>
              <a:t>Faites les mises en plans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356C4-E596-4733-862A-463B67A07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35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0B062-42C2-4CE4-8904-65A5AF3D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F7095-0085-443B-B901-EB8819BCF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Production : du 6 Janvier au 29 Février</a:t>
            </a:r>
          </a:p>
          <a:p>
            <a:r>
              <a:rPr lang="fr-FR" dirty="0"/>
              <a:t>Intégration : 29 Février au 15 Mars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1E3E2-196B-4408-A024-A00BAD113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aphicFrame>
        <p:nvGraphicFramePr>
          <p:cNvPr id="239" name="Google Shape;239;p5"/>
          <p:cNvGraphicFramePr/>
          <p:nvPr>
            <p:extLst>
              <p:ext uri="{D42A27DB-BD31-4B8C-83A1-F6EECF244321}">
                <p14:modId xmlns:p14="http://schemas.microsoft.com/office/powerpoint/2010/main" val="3584723315"/>
              </p:ext>
            </p:extLst>
          </p:nvPr>
        </p:nvGraphicFramePr>
        <p:xfrm>
          <a:off x="584784" y="1073150"/>
          <a:ext cx="7974450" cy="315459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Points de LAS fixés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Position fixées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Design terminé, reste les chapes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Simulations et dimensionnement en cours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Inserts quasiment terminés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  <a:tabLst/>
                        <a:defRPr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lang="fr-FR"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Eléments choisis, placement quasiment terminé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Finalisation du dimensionnement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Problème pour les disques arrières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graphicFrame>
        <p:nvGraphicFramePr>
          <p:cNvPr id="246" name="Google Shape;246;p6"/>
          <p:cNvGraphicFramePr/>
          <p:nvPr>
            <p:extLst>
              <p:ext uri="{D42A27DB-BD31-4B8C-83A1-F6EECF244321}">
                <p14:modId xmlns:p14="http://schemas.microsoft.com/office/powerpoint/2010/main" val="4017006063"/>
              </p:ext>
            </p:extLst>
          </p:nvPr>
        </p:nvGraphicFramePr>
        <p:xfrm>
          <a:off x="714375" y="1073150"/>
          <a:ext cx="7715275" cy="280408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Dimensionnement effectué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Ajustements mineurs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la poignée d’embrayage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 et placé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Manque les cales et les chapes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Suivi des modifications du châssis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3437234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/>
          </a:p>
        </p:txBody>
      </p:sp>
      <p:sp>
        <p:nvSpPr>
          <p:cNvPr id="252" name="Google Shape;252;p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graphicFrame>
        <p:nvGraphicFramePr>
          <p:cNvPr id="253" name="Google Shape;253;p7"/>
          <p:cNvGraphicFramePr/>
          <p:nvPr>
            <p:extLst>
              <p:ext uri="{D42A27DB-BD31-4B8C-83A1-F6EECF244321}">
                <p14:modId xmlns:p14="http://schemas.microsoft.com/office/powerpoint/2010/main" val="3481911635"/>
              </p:ext>
            </p:extLst>
          </p:nvPr>
        </p:nvGraphicFramePr>
        <p:xfrm>
          <a:off x="714375" y="1073150"/>
          <a:ext cx="7715275" cy="140204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Terminée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Terminée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Systèmes d’attache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Attente des inserts de LAS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278769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/>
          </a:p>
        </p:txBody>
      </p:sp>
      <p:sp>
        <p:nvSpPr>
          <p:cNvPr id="259" name="Google Shape;259;p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graphicFrame>
        <p:nvGraphicFramePr>
          <p:cNvPr id="260" name="Google Shape;260;p8"/>
          <p:cNvGraphicFramePr/>
          <p:nvPr>
            <p:extLst>
              <p:ext uri="{D42A27DB-BD31-4B8C-83A1-F6EECF244321}">
                <p14:modId xmlns:p14="http://schemas.microsoft.com/office/powerpoint/2010/main" val="1624593154"/>
              </p:ext>
            </p:extLst>
          </p:nvPr>
        </p:nvGraphicFramePr>
        <p:xfrm>
          <a:off x="400500" y="1073150"/>
          <a:ext cx="8343025" cy="336795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9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Conception en retard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Profil fait. Manque le dimensionnement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Trop de temps passé sur les simus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Reprise de celui d’Optimus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à fixer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d’essence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Ebauche de réservoir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à placer sur la maquette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On time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aphicFrame>
        <p:nvGraphicFramePr>
          <p:cNvPr id="267" name="Google Shape;267;p9"/>
          <p:cNvGraphicFramePr/>
          <p:nvPr>
            <p:extLst>
              <p:ext uri="{D42A27DB-BD31-4B8C-83A1-F6EECF244321}">
                <p14:modId xmlns:p14="http://schemas.microsoft.com/office/powerpoint/2010/main" val="2407445138"/>
              </p:ext>
            </p:extLst>
          </p:nvPr>
        </p:nvGraphicFramePr>
        <p:xfrm>
          <a:off x="584784" y="1073150"/>
          <a:ext cx="7974450" cy="266693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kumimoji="0" lang="fr-F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uLnTx/>
                          <a:uFillTx/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lang="fr-FR" sz="1400" b="1" u="none" strike="noStrike" cap="none" dirty="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En cours. Prise de retard à cause des commandes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Dessiné. Reste des ajustements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Carte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lang="fr-FR"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Code bien avancé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Shifter</a:t>
                      </a: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, </a:t>
                      </a:r>
                      <a:r>
                        <a:rPr lang="fr-FR" sz="1400" b="1" u="none" strike="noStrike" cap="none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shields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Finis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boite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Reprise du code existant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863374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363</Words>
  <Application>Microsoft Office PowerPoint</Application>
  <PresentationFormat>Affichage à l'écran (16:9)</PresentationFormat>
  <Paragraphs>148</Paragraphs>
  <Slides>10</Slides>
  <Notes>7</Notes>
  <HiddenSlides>6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Corbel</vt:lpstr>
      <vt:lpstr>Calibri</vt:lpstr>
      <vt:lpstr>Arial</vt:lpstr>
      <vt:lpstr>Open Sans</vt:lpstr>
      <vt:lpstr>Arial Black</vt:lpstr>
      <vt:lpstr>Office Theme</vt:lpstr>
      <vt:lpstr>Point projet</vt:lpstr>
      <vt:lpstr>Bilan Top Copeau</vt:lpstr>
      <vt:lpstr>Lancement en production</vt:lpstr>
      <vt:lpstr>Planning</vt:lpstr>
      <vt:lpstr>BILAN LIAISON AU SOL</vt:lpstr>
      <vt:lpstr>BILAN CHASSIS</vt:lpstr>
      <vt:lpstr>BILAN AERO</vt:lpstr>
      <vt:lpstr>BILAN MOTORISATION</vt:lpstr>
      <vt:lpstr>BILAN SEISM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projet</dc:title>
  <dc:creator>Gameiro Nicolas</dc:creator>
  <cp:lastModifiedBy>Thibaud Lassus</cp:lastModifiedBy>
  <cp:revision>22</cp:revision>
  <dcterms:modified xsi:type="dcterms:W3CDTF">2019-12-17T13:11:19Z</dcterms:modified>
</cp:coreProperties>
</file>