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3Ym9K9ET1lOrYOj+iv5SeG6S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FE3B6E-3487-4FFC-9F6B-ABD5E9AB741D}">
  <a:tblStyle styleId="{02FE3B6E-3487-4FFC-9F6B-ABD5E9AB74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c2fd0a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c2fd0a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0c2fd0a4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a853e1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70a853e1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8" name="Google Shape;228;g70a853e18d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6866" y="884396"/>
            <a:ext cx="5350269" cy="1150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12"/>
          <p:cNvCxnSpPr/>
          <p:nvPr/>
        </p:nvCxnSpPr>
        <p:spPr>
          <a:xfrm>
            <a:off x="3521413" y="3433864"/>
            <a:ext cx="19163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eux contenus">
  <p:cSld name="4_Deux contenu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eux contenus">
  <p:cSld name="11_Deux contenu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ux contenus">
  <p:cSld name="2_Deux contenu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eux contenus">
  <p:cSld name="10_Deux contenu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eux contenus">
  <p:cSld name="3_Deux contenu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eux contenus">
  <p:cSld name="6_Deux contenu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eux contenus">
  <p:cSld name="5_Deux contenu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eux contenus">
  <p:cSld name="7_Deux contenu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General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Suspension">
  <p:cSld name="Slide_Subtitle_Suspens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36" name="Google Shape;3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Chassis">
  <p:cSld name="Slide_Subtitle_Chassi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Aero">
  <p:cSld name="Slide_Subtitle_Aer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Powertrain">
  <p:cSld name="Slide_Subtitle_Powertrai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Electrical">
  <p:cSld name="Slide_Subtitle_Electric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ux contenus">
  <p:cSld name="1_Deux contenu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9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eux contenus">
  <p:cSld name="12_Deux contenu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fr-FR"/>
              <a:t>Point projet</a:t>
            </a:r>
            <a:endParaRPr/>
          </a:p>
        </p:txBody>
      </p:sp>
      <p:sp>
        <p:nvSpPr>
          <p:cNvPr id="207" name="Google Shape;207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208" name="Google Shape;208;p1"/>
          <p:cNvSpPr txBox="1">
            <a:spLocks noGrp="1"/>
          </p:cNvSpPr>
          <p:nvPr>
            <p:ph type="body" idx="1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fr-FR" dirty="0"/>
              <a:t>19 novembre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/>
          </a:p>
        </p:txBody>
      </p:sp>
      <p:sp>
        <p:nvSpPr>
          <p:cNvPr id="259" name="Google Shape;259;p8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graphicFrame>
        <p:nvGraphicFramePr>
          <p:cNvPr id="260" name="Google Shape;260;p8"/>
          <p:cNvGraphicFramePr/>
          <p:nvPr/>
        </p:nvGraphicFramePr>
        <p:xfrm>
          <a:off x="400500" y="1073150"/>
          <a:ext cx="8343025" cy="371846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9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Guillotine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Bride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Admission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Engine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Echappement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Refroidissement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Circuit de carburant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Catch cans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Transmission secondaire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graphicFrame>
        <p:nvGraphicFramePr>
          <p:cNvPr id="267" name="Google Shape;267;p9"/>
          <p:cNvGraphicFramePr/>
          <p:nvPr/>
        </p:nvGraphicFramePr>
        <p:xfrm>
          <a:off x="584784" y="1073150"/>
          <a:ext cx="7974450" cy="301744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 LV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 HP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Acquisition de données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Tableau de bord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Contrôle de TdB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Commande de boîte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BSPD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</a:pPr>
            <a:r>
              <a:rPr lang="fr-FR"/>
              <a:t>Stand Up Meeting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/>
              <a:t>Durée totale : 5 min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/>
              <a:t>Debout, pas d’ordis ni de téléphone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/>
              <a:t>Chacun parle de 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Ce qu’il a fait depuis la dernière fois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Ce qu’il va faire ajd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Les problèmes qu’il va rencontrer</a:t>
            </a:r>
            <a:endParaRPr/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AB451-A04E-41B1-A1EA-FBA60CA5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la semaine dernière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3F0F6-E538-48E1-B684-43CEFF8BF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Budget : tout a été dépensé sur 2019 !</a:t>
            </a:r>
          </a:p>
          <a:p>
            <a:r>
              <a:rPr lang="fr-FR" dirty="0" err="1"/>
              <a:t>Aéro</a:t>
            </a:r>
            <a:r>
              <a:rPr lang="fr-FR" dirty="0"/>
              <a:t> : trop tard pour le diffuseur, on ne le fait pas</a:t>
            </a:r>
          </a:p>
          <a:p>
            <a:r>
              <a:rPr lang="fr-FR" dirty="0"/>
              <a:t>Forum #</a:t>
            </a:r>
            <a:r>
              <a:rPr lang="fr-FR" dirty="0" err="1"/>
              <a:t>EpsaRepresent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C62A93-D372-479B-8B7C-B33ED3924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c2fd0a40_0_0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000" cy="5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Audits</a:t>
            </a:r>
            <a:endParaRPr dirty="0"/>
          </a:p>
        </p:txBody>
      </p:sp>
      <p:sp>
        <p:nvSpPr>
          <p:cNvPr id="215" name="Google Shape;215;g70c2fd0a40_0_0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b="1" u="sng" dirty="0">
                <a:solidFill>
                  <a:srgbClr val="FF0000"/>
                </a:solidFill>
              </a:rPr>
              <a:t>Audits cette semaine !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Motorisation : Mardi 18h30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LAS : Mercredi 18h30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tx1"/>
                </a:solidFill>
              </a:rPr>
              <a:t>Chassis</a:t>
            </a:r>
            <a:r>
              <a:rPr lang="fr-FR" dirty="0">
                <a:solidFill>
                  <a:schemeClr val="tx1"/>
                </a:solidFill>
              </a:rPr>
              <a:t> : Jeudi ??h??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tx1"/>
                </a:solidFill>
              </a:rPr>
              <a:t>Aéro</a:t>
            </a:r>
            <a:r>
              <a:rPr lang="fr-FR" dirty="0">
                <a:solidFill>
                  <a:schemeClr val="tx1"/>
                </a:solidFill>
              </a:rPr>
              <a:t> : Jeudi 18h30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SEISM : Vendredi 18h30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6" name="Google Shape;216;g70c2fd0a40_0_0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B0E68-FEC4-4F47-85D3-269022B6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Audits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A02428-0FCC-4C9B-BA85-90D0A630D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fr-FR" sz="6000" b="1" dirty="0">
                <a:solidFill>
                  <a:srgbClr val="FF0000"/>
                </a:solidFill>
              </a:rPr>
              <a:t>Remplissez vos diapos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F1EDD7-0B56-4FAF-B69F-387341C33B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</a:pPr>
            <a:r>
              <a:rPr lang="fr-FR"/>
              <a:t>Prochains évènements</a:t>
            </a: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graphicFrame>
        <p:nvGraphicFramePr>
          <p:cNvPr id="224" name="Google Shape;224;p4"/>
          <p:cNvGraphicFramePr/>
          <p:nvPr>
            <p:extLst>
              <p:ext uri="{D42A27DB-BD31-4B8C-83A1-F6EECF244321}">
                <p14:modId xmlns:p14="http://schemas.microsoft.com/office/powerpoint/2010/main" val="646724078"/>
              </p:ext>
            </p:extLst>
          </p:nvPr>
        </p:nvGraphicFramePr>
        <p:xfrm>
          <a:off x="416875" y="796625"/>
          <a:ext cx="8310400" cy="386222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18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480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fr-FR" sz="3600" b="1" u="none" strike="noStrike" cap="none">
                          <a:solidFill>
                            <a:srgbClr val="833C0C"/>
                          </a:solidFill>
                        </a:rPr>
                        <a:t>November 2019</a:t>
                      </a:r>
                      <a:endParaRPr sz="3600" b="1" u="none" strike="noStrike" cap="none">
                        <a:solidFill>
                          <a:srgbClr val="833C0C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0:0"/>
                      </a:ext>
                    </a:extLs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fr-FR" sz="3600" b="1" u="none" strike="noStrike" cap="none">
                          <a:solidFill>
                            <a:srgbClr val="FFFFFF"/>
                          </a:solidFill>
                        </a:rPr>
                        <a:t>ASSO</a:t>
                      </a:r>
                      <a:endParaRPr sz="36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0:4"/>
                      </a:ext>
                    </a:extLs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Monday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Tuesday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Wednesday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Thursday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Friday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Saturday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Sunday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28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29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30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31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2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>
                          <a:solidFill>
                            <a:srgbClr val="262626"/>
                          </a:solidFill>
                        </a:rPr>
                        <a:t>Vacances ECL</a:t>
                      </a:r>
                      <a:endParaRPr sz="10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3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10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4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5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6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 dirty="0">
                          <a:solidFill>
                            <a:srgbClr val="262626"/>
                          </a:solidFill>
                        </a:rPr>
                        <a:t>Journée des partenaires</a:t>
                      </a:r>
                      <a:endParaRPr sz="10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>
                          <a:solidFill>
                            <a:srgbClr val="262626"/>
                          </a:solidFill>
                        </a:rPr>
                        <a:t>Forum</a:t>
                      </a:r>
                      <a:endParaRPr sz="10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b="1" u="none" strike="noStrike" cap="none">
                          <a:solidFill>
                            <a:srgbClr val="262626"/>
                          </a:solidFill>
                        </a:rPr>
                        <a:t>Visite ARRK</a:t>
                      </a:r>
                      <a:endParaRPr sz="1000" b="1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7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 dirty="0">
                          <a:solidFill>
                            <a:srgbClr val="262626"/>
                          </a:solidFill>
                        </a:rPr>
                        <a:t>19</a:t>
                      </a:r>
                      <a:endParaRPr sz="12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 dirty="0">
                          <a:solidFill>
                            <a:srgbClr val="262626"/>
                          </a:solidFill>
                        </a:rPr>
                        <a:t>20</a:t>
                      </a:r>
                      <a:endParaRPr sz="12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8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9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30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1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0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Essai préparation journée presse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 dirty="0">
                          <a:solidFill>
                            <a:srgbClr val="262626"/>
                          </a:solidFill>
                        </a:rPr>
                        <a:t>Journée Presse</a:t>
                      </a:r>
                      <a:endParaRPr sz="10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24:11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a853e18d_0_5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0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/>
              <a:t>Prochains évènements</a:t>
            </a:r>
            <a:endParaRPr/>
          </a:p>
        </p:txBody>
      </p:sp>
      <p:sp>
        <p:nvSpPr>
          <p:cNvPr id="231" name="Google Shape;231;g70a853e18d_0_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graphicFrame>
        <p:nvGraphicFramePr>
          <p:cNvPr id="232" name="Google Shape;232;g70a853e18d_0_5"/>
          <p:cNvGraphicFramePr/>
          <p:nvPr/>
        </p:nvGraphicFramePr>
        <p:xfrm>
          <a:off x="381300" y="756775"/>
          <a:ext cx="8345925" cy="4111793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1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20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fr-FR" sz="3600" b="1" u="none" strike="noStrike" cap="none">
                          <a:solidFill>
                            <a:srgbClr val="203764"/>
                          </a:solidFill>
                        </a:rPr>
                        <a:t>December 2019</a:t>
                      </a:r>
                      <a:endParaRPr sz="3600" b="1" u="none" strike="noStrike" cap="none">
                        <a:solidFill>
                          <a:srgbClr val="203764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0:0"/>
                      </a:ext>
                    </a:extLs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fr-FR" sz="3600" b="1" u="none" strike="noStrike" cap="none">
                          <a:solidFill>
                            <a:srgbClr val="FFFFFF"/>
                          </a:solidFill>
                        </a:rPr>
                        <a:t>ASSO</a:t>
                      </a:r>
                      <a:endParaRPr sz="36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0:4"/>
                      </a:ext>
                    </a:extLs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Monday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Tuesday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Wednesday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Thursday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Friday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Saturday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Sunday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25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26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27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28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29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30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2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>
                          <a:solidFill>
                            <a:srgbClr val="262626"/>
                          </a:solidFill>
                        </a:rPr>
                        <a:t>Journée Presse</a:t>
                      </a:r>
                      <a:endParaRPr sz="10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3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4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5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10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6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/>
                        <a:t>Soirée remerciement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7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20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8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9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0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2:11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graphicFrame>
        <p:nvGraphicFramePr>
          <p:cNvPr id="239" name="Google Shape;239;p5"/>
          <p:cNvGraphicFramePr/>
          <p:nvPr/>
        </p:nvGraphicFramePr>
        <p:xfrm>
          <a:off x="584784" y="1073150"/>
          <a:ext cx="7974450" cy="315459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Cinématique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Suspension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Basculeurs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BAR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Triangles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Direction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Roue équipée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 de freinage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graphicFrame>
        <p:nvGraphicFramePr>
          <p:cNvPr id="246" name="Google Shape;246;p6"/>
          <p:cNvGraphicFramePr/>
          <p:nvPr/>
        </p:nvGraphicFramePr>
        <p:xfrm>
          <a:off x="714375" y="1073150"/>
          <a:ext cx="7715275" cy="245357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Structure tubulaire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Paroi pare-feu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Ergonomie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Poignée d’embrayage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Support batterie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Pédalier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/>
          </a:p>
        </p:txBody>
      </p:sp>
      <p:sp>
        <p:nvSpPr>
          <p:cNvPr id="252" name="Google Shape;252;p7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graphicFrame>
        <p:nvGraphicFramePr>
          <p:cNvPr id="253" name="Google Shape;253;p7"/>
          <p:cNvGraphicFramePr/>
          <p:nvPr>
            <p:extLst>
              <p:ext uri="{D42A27DB-BD31-4B8C-83A1-F6EECF244321}">
                <p14:modId xmlns:p14="http://schemas.microsoft.com/office/powerpoint/2010/main" val="279684619"/>
              </p:ext>
            </p:extLst>
          </p:nvPr>
        </p:nvGraphicFramePr>
        <p:xfrm>
          <a:off x="714375" y="1073150"/>
          <a:ext cx="7715275" cy="175255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Carrosserie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avant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arrière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Systèmes d’attache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2787696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372</Words>
  <Application>Microsoft Office PowerPoint</Application>
  <PresentationFormat>Affichage à l'écran (16:9)</PresentationFormat>
  <Paragraphs>220</Paragraphs>
  <Slides>12</Slides>
  <Notes>10</Notes>
  <HiddenSlides>8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 Black</vt:lpstr>
      <vt:lpstr>Corbel</vt:lpstr>
      <vt:lpstr>Calibri</vt:lpstr>
      <vt:lpstr>Open Sans</vt:lpstr>
      <vt:lpstr>Arial</vt:lpstr>
      <vt:lpstr>Office Theme</vt:lpstr>
      <vt:lpstr>Point projet</vt:lpstr>
      <vt:lpstr>Retour sur la semaine dernière</vt:lpstr>
      <vt:lpstr>Audits</vt:lpstr>
      <vt:lpstr>Audits</vt:lpstr>
      <vt:lpstr>Prochains évènements</vt:lpstr>
      <vt:lpstr>Prochains évènements</vt:lpstr>
      <vt:lpstr>BILAN LIAISON AU SOL</vt:lpstr>
      <vt:lpstr>BILAN CHASSIS</vt:lpstr>
      <vt:lpstr>BILAN AERO</vt:lpstr>
      <vt:lpstr>BILAN MOTORISATION</vt:lpstr>
      <vt:lpstr>BILAN SEISM</vt:lpstr>
      <vt:lpstr>Stand Up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projet</dc:title>
  <dc:creator>Gameiro Nicolas</dc:creator>
  <cp:lastModifiedBy>Thibaud Lassus</cp:lastModifiedBy>
  <cp:revision>5</cp:revision>
  <dcterms:modified xsi:type="dcterms:W3CDTF">2019-11-19T13:56:21Z</dcterms:modified>
</cp:coreProperties>
</file>