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D8XTi2vUkV9vbjlFNBl4zoXX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23272F-CAA8-49CA-96FF-05F96EBDF010}">
  <a:tblStyle styleId="{4423272F-CAA8-49CA-96FF-05F96EBDF01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494BFD4-5CE5-44A0-A7D2-3C1F80C9A7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D7F4E6-C241-4D91-BD1A-0A9FBCC03F2E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1592b5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601592b5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78f4e68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078f4e68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78f4e68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6078f4e68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79b3d91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6079b3d91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31434" y="6273206"/>
            <a:ext cx="2129132" cy="56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Apyc-zti2ePy2u5mgHLkNzgJkQa4pLpZbYXs0boyfAs/edit?usp=sharing" TargetMode="External"/><Relationship Id="rId5" Type="http://schemas.openxmlformats.org/officeDocument/2006/relationships/hyperlink" Target="https://docs.google.com/spreadsheets/d/1Hk3P2y1Oa9BZjB5sUPgTMndxg875vQRWfZEsT8dbP0o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43788" y="3030403"/>
            <a:ext cx="52096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Date : </a:t>
            </a:r>
            <a:r>
              <a:rPr b="0" i="0" lang="fr-FR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fr-F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0" i="0" lang="fr-FR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/09/2019</a:t>
            </a:r>
            <a:endParaRPr b="0" i="0" sz="2400" u="none" cap="none" strike="noStrike">
              <a:solidFill>
                <a:srgbClr val="C238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43788" y="3988989"/>
            <a:ext cx="42870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Objectifs de la séance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Reprise du travail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43825" y="5393900"/>
            <a:ext cx="99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Prochain Top 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Synthèse - 9 Octobre 2019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18/09/2019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1250019"/>
            <a:ext cx="12192000" cy="132343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projet </a:t>
            </a:r>
            <a:endParaRPr b="1" i="0" sz="8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associatif - MJT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888800" y="5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{4423272F-CAA8-49CA-96FF-05F96EBDF010}</a:tableStyleId>
              </a:tblPr>
              <a:tblGrid>
                <a:gridCol w="1495000"/>
                <a:gridCol w="1495000"/>
                <a:gridCol w="1495000"/>
                <a:gridCol w="1495000"/>
                <a:gridCol w="1495000"/>
                <a:gridCol w="1495000"/>
                <a:gridCol w="1495000"/>
              </a:tblGrid>
              <a:tr h="6256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ASSO</a:t>
                      </a:r>
                      <a:endParaRPr b="1" sz="36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190:0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0: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2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Rendre diapo AG Asso [NGO]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de rentrée 0As étrangers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Invitation Autotech avec planning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3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4:6"/>
                      </a:ext>
                    </a:extLst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rentrée 0As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Rally dans Lyon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5:3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90:5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19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6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d'asso (midi ?)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Forum des PEs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Mail invitation TOP Saison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7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Journée entretien 0As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7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9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7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8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des assos (18h30 ?)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exposition voiture la semaine pour soutenance TFE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/>
                        <a:t>Aparthalon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9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9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0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19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2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7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3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0:13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1592b5fe_0_0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6" name="Google Shape;196;g601592b5fe_0_0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associatif - MJT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601592b5fe_0_0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g601592b5fe_0_0"/>
          <p:cNvGraphicFramePr/>
          <p:nvPr/>
        </p:nvGraphicFramePr>
        <p:xfrm>
          <a:off x="719400" y="6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{24D7F4E6-C241-4D91-BD1A-0A9FBCC03F2E}</a:tableStyleId>
              </a:tblPr>
              <a:tblGrid>
                <a:gridCol w="1547600"/>
                <a:gridCol w="1547600"/>
                <a:gridCol w="1547600"/>
                <a:gridCol w="1547600"/>
                <a:gridCol w="1547600"/>
                <a:gridCol w="1547600"/>
                <a:gridCol w="1547600"/>
              </a:tblGrid>
              <a:tr h="63325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833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October 2019</a:t>
                      </a:r>
                      <a:endParaRPr b="1" sz="3600">
                        <a:solidFill>
                          <a:srgbClr val="833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ASSO</a:t>
                      </a:r>
                      <a:endParaRPr b="1" sz="36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198:0:4"/>
                      </a:ext>
                    </a:extLst>
                  </a:tcPr>
                </a:tc>
                <a:tc hMerge="1"/>
                <a:tc hMerge="1"/>
              </a:tr>
              <a:tr h="235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198:1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2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3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4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5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6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7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8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9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0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1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2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5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3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8:13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78f4e685_0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4" name="Google Shape;204;g6078f4e685_0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RAPPELS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6078f4e685_0_6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Nomenclature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 de conception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et gestion de la maquette (règles à suivre pour pas faire de la merde)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12191999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Planning overview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97" name="Google Shape;97;p2"/>
          <p:cNvGraphicFramePr/>
          <p:nvPr/>
        </p:nvGraphicFramePr>
        <p:xfrm>
          <a:off x="505075" y="68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{4423272F-CAA8-49CA-96FF-05F96EBDF010}</a:tableStyleId>
              </a:tblPr>
              <a:tblGrid>
                <a:gridCol w="516825"/>
                <a:gridCol w="1520000"/>
                <a:gridCol w="1520000"/>
                <a:gridCol w="1520000"/>
                <a:gridCol w="1520000"/>
                <a:gridCol w="1666750"/>
                <a:gridCol w="1926400"/>
                <a:gridCol w="966850"/>
              </a:tblGrid>
              <a:tr h="6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0:0"/>
                      </a:ext>
                    </a:extLst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0:1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PROJET</a:t>
                      </a:r>
                      <a:endParaRPr b="1" sz="36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7:0:5"/>
                      </a:ext>
                    </a:extLst>
                  </a:tcPr>
                </a:tc>
                <a:tc hMerge="1"/>
                <a:tc hMerge="1"/>
              </a:tr>
              <a:tr h="2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7:1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W35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2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Réunion Avancement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Faire valider les gantt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W36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4:7"/>
                      </a:ext>
                    </a:extLst>
                  </a:tcPr>
                </a:tc>
              </a:tr>
              <a:tr h="6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Chaine rentrée 0As [MJT]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Réu Aero 18h30 [ARZ]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  <a:extLst>
                      <a:ext uri="http://customooxmlschemas.google.com/">
                        <go:slidesCustomData xmlns:go="http://customooxmlschemas.google.com/" cellId="97:5: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97:5:5"/>
                      </a:ext>
                    </a:extLst>
                  </a:tcPr>
                </a:tc>
                <a:tc hMerge="1"/>
                <a:tc hMerge="1"/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W37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Fixer taille pneu [MSO]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Architecture Faisceau Fixée [CLS]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7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7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W38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8:7"/>
                      </a:ext>
                    </a:extLst>
                  </a:tcPr>
                </a:tc>
              </a:tr>
              <a:tr h="63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Première esquisse chassis [CMI]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Mail TOP Synthèse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Faire valider Template diapo TOP Synthèse par équipe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9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W39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0:7"/>
                      </a:ext>
                    </a:extLst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Formation CM1 [ARZ]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  <a:extLst>
                      <a:ext uri="http://customooxmlschemas.google.com/">
                        <go:slidesCustomData xmlns:go="http://customooxmlschemas.google.com/" cellId="97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Audit SAFRAN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  <a:extLst>
                      <a:ext uri="http://customooxmlschemas.google.com/">
                        <go:slidesCustomData xmlns:go="http://customooxmlschemas.google.com/" cellId="97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Envoyer Diapo TOP Synthèse aux académiciens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7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1:7"/>
                      </a:ext>
                    </a:extLst>
                  </a:tcPr>
                </a:tc>
              </a:tr>
              <a:tr h="2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2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2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7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3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3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6078f4e685_0_1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" y="584700"/>
            <a:ext cx="8927601" cy="554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6078f4e685_0_16"/>
          <p:cNvSpPr txBox="1"/>
          <p:nvPr/>
        </p:nvSpPr>
        <p:spPr>
          <a:xfrm>
            <a:off x="0" y="0"/>
            <a:ext cx="12192000" cy="58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financier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g6078f4e685_0_1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g6078f4e685_0_16"/>
          <p:cNvSpPr txBox="1"/>
          <p:nvPr/>
        </p:nvSpPr>
        <p:spPr>
          <a:xfrm>
            <a:off x="1523025" y="5517275"/>
            <a:ext cx="679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Motorisation	         LAS		      Chassis		       SEISM      		Autre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6078f4e685_0_16"/>
          <p:cNvSpPr txBox="1"/>
          <p:nvPr/>
        </p:nvSpPr>
        <p:spPr>
          <a:xfrm>
            <a:off x="4705900" y="977400"/>
            <a:ext cx="4002300" cy="1106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 totale :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fr-FR" sz="3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2 214 €</a:t>
            </a:r>
            <a:endParaRPr sz="3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Balance avance : </a:t>
            </a:r>
            <a:r>
              <a:rPr lang="fr-FR" sz="3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-14 €</a:t>
            </a:r>
            <a:endParaRPr b="1" i="0" sz="30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6078f4e685_0_16"/>
          <p:cNvSpPr txBox="1"/>
          <p:nvPr/>
        </p:nvSpPr>
        <p:spPr>
          <a:xfrm>
            <a:off x="9074100" y="3934275"/>
            <a:ext cx="30570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Liens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Budget v1 : </a:t>
            </a:r>
            <a:r>
              <a:rPr lang="fr-FR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https://docs.google.com/spreadsheets/d/1Apyc-zti2ePy2u5mgHLkNzgJkQa4pLpZbYXs0boyfAs/edit?usp=sharing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 collectée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https://docs.google.com/spreadsheets/d/1Hk3P2y1Oa9BZjB5sUPgTMndxg875vQRWfZEsT8dbP0o/edit?usp=sharing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g6078f4e685_0_16"/>
          <p:cNvGraphicFramePr/>
          <p:nvPr/>
        </p:nvGraphicFramePr>
        <p:xfrm>
          <a:off x="9074100" y="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{D494BFD4-5CE5-44A0-A7D2-3C1F80C9A720}</a:tableStyleId>
              </a:tblPr>
              <a:tblGrid>
                <a:gridCol w="1959575"/>
                <a:gridCol w="108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TA collectée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+37 778€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Budget PE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+1 800€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Total 2020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39</a:t>
                      </a:r>
                      <a:r>
                        <a:rPr b="1" lang="fr-FR"/>
                        <a:t> 578€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Total 2019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54 000€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g6078f4e685_0_16"/>
          <p:cNvGraphicFramePr/>
          <p:nvPr/>
        </p:nvGraphicFramePr>
        <p:xfrm>
          <a:off x="9074100" y="32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{D494BFD4-5CE5-44A0-A7D2-3C1F80C9A720}</a:tableStyleId>
              </a:tblPr>
              <a:tblGrid>
                <a:gridCol w="1959575"/>
                <a:gridCol w="108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Pièces Vulcanix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/>
                        <a:t>11 225€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tubulaire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pour les tubes en général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Dimensionner Front Hoop + Dessin cellule arrière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09600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Paroi pare-feu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148583" y="1046438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Fond plat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Crashbox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Poignée d’embrayage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Attendre un 0A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batterie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Attendre un 0A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Carrosserie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096001" y="1046438"/>
            <a:ext cx="6095998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Ouïes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0" y="3662539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avant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095999" y="3662537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arrière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9157625" y="0"/>
            <a:ext cx="3034500" cy="10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Audit Safran :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26/09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L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Acquisition de données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TdB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du TdB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 de boîte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Motoréducteur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PCB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H</a:t>
            </a: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BSPD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501100" y="1110650"/>
            <a:ext cx="23811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Remarques :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Changement de microcontrôleur ?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79b3d914_1_6"/>
          <p:cNvSpPr txBox="1"/>
          <p:nvPr/>
        </p:nvSpPr>
        <p:spPr>
          <a:xfrm>
            <a:off x="9164" y="1045027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LAS avant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6079b3d914_1_6"/>
          <p:cNvSpPr txBox="1"/>
          <p:nvPr/>
        </p:nvSpPr>
        <p:spPr>
          <a:xfrm>
            <a:off x="3064037" y="1047582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LAS arrière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6079b3d914_1_6"/>
          <p:cNvSpPr txBox="1"/>
          <p:nvPr/>
        </p:nvSpPr>
        <p:spPr>
          <a:xfrm>
            <a:off x="-4581" y="3653186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Suspension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6079b3d914_1_6"/>
          <p:cNvSpPr txBox="1"/>
          <p:nvPr/>
        </p:nvSpPr>
        <p:spPr>
          <a:xfrm>
            <a:off x="6093709" y="3653185"/>
            <a:ext cx="3043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6079b3d914_1_6"/>
          <p:cNvSpPr txBox="1"/>
          <p:nvPr/>
        </p:nvSpPr>
        <p:spPr>
          <a:xfrm>
            <a:off x="3050292" y="3647370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Basculeurs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6079b3d914_1_6"/>
          <p:cNvSpPr txBox="1"/>
          <p:nvPr/>
        </p:nvSpPr>
        <p:spPr>
          <a:xfrm>
            <a:off x="9137126" y="3653185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6079b3d914_1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8" name="Google Shape;158;g6079b3d914_1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6079b3d914_1_6"/>
          <p:cNvSpPr txBox="1"/>
          <p:nvPr/>
        </p:nvSpPr>
        <p:spPr>
          <a:xfrm>
            <a:off x="7974600" y="1041788"/>
            <a:ext cx="42174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Remarques :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PCK, ADT </a:t>
            </a: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 VDO</a:t>
            </a: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quittent l’EPSA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MKI qui traite les triangles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Collage à étudier avec Aurélien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0" y="10464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095998" y="10464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Roue équipée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freinage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048000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Pédalier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Bride guillotine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Attente dessin admission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Echappement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Correction Tubulures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Refroidissement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Raccord avec ouies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carburant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cans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Étude CFD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Dessin tubulures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secondaire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Choix courroie/chaîne + Différentiel châssis ou hors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2019-03-10T15:27:20Z</dcterms:created>
  <dc:creator>Arthur Rodriguez</dc:creator>
</cp:coreProperties>
</file>