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  <a:srgbClr val="00B05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0AE84F-5076-453B-8061-31B2A411B29C}">
  <a:tblStyle styleId="{930AE84F-5076-453B-8061-31B2A411B2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AFDBAF7-3599-4B11-9179-2869128F246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BD9802B-0661-4D8F-9B7C-1BF18A38B5A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7462E4-F5B8-45D6-8CC6-96AA9CB65E78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FE1F-22FD-4117-A76E-EC5475E849A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4735-C725-45E5-A371-9607D7E748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8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866" y="884396"/>
            <a:ext cx="5350269" cy="115089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521413" y="3433864"/>
            <a:ext cx="1916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75244" y="3725863"/>
            <a:ext cx="6993512" cy="631825"/>
          </a:xfrm>
        </p:spPr>
        <p:txBody>
          <a:bodyPr/>
          <a:lstStyle>
            <a:lvl1pPr marL="0" indent="0" algn="ctr">
              <a:buNone/>
              <a:defRPr/>
            </a:lvl1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2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425467D5-9D7F-4069-8C53-5CCBB0096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3796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19AD571F-D5C5-445A-B990-138C97F0B2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22434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838C3C52-160C-4FB7-9ABE-1A3579A1EC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3121362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5D5378ED-B33D-405F-B6F6-A61D1E13B6C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60136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6010AD78-2B22-40FE-9D30-3411D9163A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63409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73989639-EECB-40AC-8C73-6EE5BB8BDA0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536983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9B3BFC2D-789D-43F8-8432-53843906B3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218943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D0193398-80FE-4100-9692-FA2CD61E59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180141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933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63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7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Powertr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Elec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Chas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A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5798131-93AF-4724-97AC-A86BF1BE77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5556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CE576D83-35FD-4851-A7EB-0208C162D1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47797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4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698" r:id="rId8"/>
    <p:sldLayoutId id="2147483728" r:id="rId9"/>
    <p:sldLayoutId id="2147483716" r:id="rId10"/>
    <p:sldLayoutId id="2147483727" r:id="rId11"/>
    <p:sldLayoutId id="2147483710" r:id="rId12"/>
    <p:sldLayoutId id="2147483726" r:id="rId13"/>
    <p:sldLayoutId id="2147483713" r:id="rId14"/>
    <p:sldLayoutId id="2147483722" r:id="rId15"/>
    <p:sldLayoutId id="2147483719" r:id="rId16"/>
    <p:sldLayoutId id="2147483723" r:id="rId17"/>
    <p:sldLayoutId id="2147483691" r:id="rId18"/>
    <p:sldLayoutId id="2147483692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D7928-7E32-4837-87CD-3027CF7D9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314647-BD57-46E6-A8A0-A8C784D7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2788EC-EC56-4465-A7CC-407B08A85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CA275-4E82-4A43-95DB-211A5B20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Réorganisation Direction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395BB-8422-48CB-8B81-58B4E1026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Nouveaux postes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1258D5-7072-4E56-BCDD-5659207B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006858A3-C297-4136-B434-23BC0BD3B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72664"/>
              </p:ext>
            </p:extLst>
          </p:nvPr>
        </p:nvGraphicFramePr>
        <p:xfrm>
          <a:off x="1463778" y="1532823"/>
          <a:ext cx="6096000" cy="1244600"/>
        </p:xfrm>
        <a:graphic>
          <a:graphicData uri="http://schemas.openxmlformats.org/drawingml/2006/table">
            <a:tbl>
              <a:tblPr firstRow="1" bandRow="1">
                <a:tableStyleId>{930AE84F-5076-453B-8061-31B2A411B29C}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523932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2350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Thibaud Lassus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Directeur Projet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7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Martin </a:t>
                      </a:r>
                      <a:r>
                        <a:rPr lang="fr-FR" b="1" dirty="0" err="1"/>
                        <a:t>Kawczynski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Directeur Technique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14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Michele </a:t>
                      </a:r>
                      <a:r>
                        <a:rPr lang="fr-FR" b="1" dirty="0" err="1"/>
                        <a:t>Schio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Directeur LAS et Directeur Performance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172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2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FD3AE-E92C-4BF2-82AF-AC260C1F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Dates importantes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714CC-A2E5-4091-A40A-54FA0878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Mercredi 18h15 – 19h30</a:t>
            </a:r>
          </a:p>
          <a:p>
            <a:pPr lvl="1"/>
            <a:r>
              <a:rPr lang="fr-FR" dirty="0"/>
              <a:t>Formation : Simulation éléments finis</a:t>
            </a:r>
          </a:p>
          <a:p>
            <a:pPr lvl="1"/>
            <a:endParaRPr lang="fr-FR" dirty="0"/>
          </a:p>
          <a:p>
            <a:r>
              <a:rPr lang="fr-FR" dirty="0"/>
              <a:t>Jeudi 18h15 – 19h00</a:t>
            </a:r>
          </a:p>
          <a:p>
            <a:pPr lvl="1"/>
            <a:r>
              <a:rPr lang="fr-FR" dirty="0"/>
              <a:t>Fin du Top Synthèse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10254A-EB0B-4ED7-AF7E-A765B9F7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01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D8E76-4181-490E-87F9-F4E6D135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vacances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5364FA-8ACE-415F-A66C-4B1DA03D2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Top Copeau dans 4 semaines</a:t>
            </a:r>
          </a:p>
          <a:p>
            <a:r>
              <a:rPr lang="fr-FR" dirty="0"/>
              <a:t>Tâches détaillées à réaliser : </a:t>
            </a:r>
            <a:r>
              <a:rPr lang="fr-FR" i="1" dirty="0"/>
              <a:t>en cours de préparation</a:t>
            </a:r>
          </a:p>
          <a:p>
            <a:r>
              <a:rPr lang="fr-FR" dirty="0"/>
              <a:t>Réunions techniques : </a:t>
            </a:r>
            <a:r>
              <a:rPr lang="fr-FR"/>
              <a:t>par département, avec des 3As/4As</a:t>
            </a:r>
            <a:endParaRPr lang="fr-FR" dirty="0"/>
          </a:p>
          <a:p>
            <a:endParaRPr lang="fr-FR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7DACFF-1D64-45F9-939E-E5AB07BA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92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1272</TotalTime>
  <Words>71</Words>
  <Application>Microsoft Office PowerPoint</Application>
  <PresentationFormat>Affichage à l'écran (16:9)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Calibri Light</vt:lpstr>
      <vt:lpstr>Arial</vt:lpstr>
      <vt:lpstr>Calibri</vt:lpstr>
      <vt:lpstr>Open Sans</vt:lpstr>
      <vt:lpstr>Arial Black</vt:lpstr>
      <vt:lpstr>Office Theme</vt:lpstr>
      <vt:lpstr>Présentation PowerPoint</vt:lpstr>
      <vt:lpstr>Réorganisation Direction</vt:lpstr>
      <vt:lpstr>Dates importantes</vt:lpstr>
      <vt:lpstr>Organisation vacances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Copeau 1 Optimus v1.0 13 Novembre 2018</dc:title>
  <dc:creator>Gameiro Nicolas</dc:creator>
  <cp:lastModifiedBy>Thibaud Lassus</cp:lastModifiedBy>
  <cp:revision>62</cp:revision>
  <dcterms:modified xsi:type="dcterms:W3CDTF">2019-10-22T14:34:15Z</dcterms:modified>
</cp:coreProperties>
</file>