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5" r:id="rId10"/>
    <p:sldId id="259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baud Lassus" initials="TL" lastIdx="1" clrIdx="0">
    <p:extLst>
      <p:ext uri="{19B8F6BF-5375-455C-9EA6-DF929625EA0E}">
        <p15:presenceInfo xmlns:p15="http://schemas.microsoft.com/office/powerpoint/2012/main" userId="53afe526013931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00B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AE84F-5076-453B-8061-31B2A411B29C}">
  <a:tblStyle styleId="{930AE84F-5076-453B-8061-31B2A411B2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AFDBAF7-3599-4B11-9179-2869128F246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BD9802B-0661-4D8F-9B7C-1BF18A38B5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462E4-F5B8-45D6-8CC6-96AA9CB65E78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FE1F-22FD-4117-A76E-EC5475E849A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4735-C725-45E5-A371-9607D7E748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866" y="884396"/>
            <a:ext cx="5350269" cy="11508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1413" y="3433864"/>
            <a:ext cx="1916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75244" y="3725863"/>
            <a:ext cx="6993512" cy="631825"/>
          </a:xfrm>
        </p:spPr>
        <p:txBody>
          <a:bodyPr/>
          <a:lstStyle>
            <a:lvl1pPr marL="0" indent="0" algn="ctr">
              <a:buNone/>
              <a:defRPr/>
            </a:lvl1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2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425467D5-9D7F-4069-8C53-5CCBB0096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3796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19AD571F-D5C5-445A-B990-138C97F0B2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2243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838C3C52-160C-4FB7-9ABE-1A3579A1EC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312136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5D5378ED-B33D-405F-B6F6-A61D1E13B6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60136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6010AD78-2B22-40FE-9D30-3411D9163A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63409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73989639-EECB-40AC-8C73-6EE5BB8BDA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53698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9B3BFC2D-789D-43F8-8432-53843906B3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218943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D0193398-80FE-4100-9692-FA2CD61E59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180141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33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3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52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Powert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Elec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Chas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5798131-93AF-4724-97AC-A86BF1BE77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5556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CE576D83-35FD-4851-A7EB-0208C162D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4779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698" r:id="rId8"/>
    <p:sldLayoutId id="2147483728" r:id="rId9"/>
    <p:sldLayoutId id="2147483716" r:id="rId10"/>
    <p:sldLayoutId id="2147483727" r:id="rId11"/>
    <p:sldLayoutId id="2147483710" r:id="rId12"/>
    <p:sldLayoutId id="2147483726" r:id="rId13"/>
    <p:sldLayoutId id="2147483713" r:id="rId14"/>
    <p:sldLayoutId id="2147483722" r:id="rId15"/>
    <p:sldLayoutId id="2147483719" r:id="rId16"/>
    <p:sldLayoutId id="2147483723" r:id="rId17"/>
    <p:sldLayoutId id="2147483691" r:id="rId18"/>
    <p:sldLayoutId id="2147483692" r:id="rId19"/>
    <p:sldLayoutId id="2147483729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D7928-7E32-4837-87CD-3027CF7D9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314647-BD57-46E6-A8A0-A8C784D7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788EC-EC56-4465-A7CC-407B08A85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6 novembre 2019</a:t>
            </a:r>
          </a:p>
        </p:txBody>
      </p:sp>
    </p:spTree>
    <p:extLst>
      <p:ext uri="{BB962C8B-B14F-4D97-AF65-F5344CB8AC3E}">
        <p14:creationId xmlns:p14="http://schemas.microsoft.com/office/powerpoint/2010/main" val="4728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A1801-9487-47C3-8FCF-653CF402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 Up Meeting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B8CA0-5FFB-46DC-839D-D3B80E43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Durée totale : 5 min</a:t>
            </a:r>
          </a:p>
          <a:p>
            <a:r>
              <a:rPr lang="fr-FR" dirty="0"/>
              <a:t>Debout, pas d’ordis ni de téléphone</a:t>
            </a:r>
          </a:p>
          <a:p>
            <a:r>
              <a:rPr lang="fr-FR" dirty="0"/>
              <a:t>Chacun parle de :</a:t>
            </a:r>
          </a:p>
          <a:p>
            <a:pPr lvl="1"/>
            <a:r>
              <a:rPr lang="fr-FR" dirty="0"/>
              <a:t>Ce qu’il a fait depuis la dernière fois</a:t>
            </a:r>
          </a:p>
          <a:p>
            <a:pPr lvl="1"/>
            <a:r>
              <a:rPr lang="fr-FR" dirty="0"/>
              <a:t>Ce qu’il va faire </a:t>
            </a:r>
            <a:r>
              <a:rPr lang="fr-FR" dirty="0" err="1"/>
              <a:t>ajd</a:t>
            </a:r>
            <a:endParaRPr lang="fr-FR" dirty="0"/>
          </a:p>
          <a:p>
            <a:pPr lvl="1"/>
            <a:r>
              <a:rPr lang="fr-FR" dirty="0"/>
              <a:t>Les problèmes qu’il va rencontrer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F8342F-292F-458F-9FDA-7845AC8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61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3FD3C-C723-408F-A779-8750A3F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Top Copeau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800270-C009-42A6-B5CB-DA00E84B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0797DD-0166-4587-88D0-F79EF174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format :</a:t>
            </a:r>
          </a:p>
          <a:p>
            <a:pPr lvl="1"/>
            <a:r>
              <a:rPr lang="fr-FR" dirty="0"/>
              <a:t>Fin novembre : audits techniques avec 3As / 4As / Académiciens / Partenaires</a:t>
            </a:r>
          </a:p>
          <a:p>
            <a:pPr lvl="1"/>
            <a:r>
              <a:rPr lang="fr-FR" dirty="0"/>
              <a:t>3 décembre : Top Copeau</a:t>
            </a:r>
          </a:p>
        </p:txBody>
      </p:sp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1DD44A22-AC23-4EE4-83EF-DF43277CC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66224"/>
              </p:ext>
            </p:extLst>
          </p:nvPr>
        </p:nvGraphicFramePr>
        <p:xfrm>
          <a:off x="1393031" y="2796398"/>
          <a:ext cx="6357937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7591435" imgH="1838263" progId="Excel.Sheet.12">
                  <p:embed/>
                </p:oleObj>
              </mc:Choice>
              <mc:Fallback>
                <p:oleObj name="Worksheet" r:id="rId3" imgW="7591435" imgH="18382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3031" y="2796398"/>
                        <a:ext cx="6357937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67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BEE7E-333D-4310-93D4-1C5A4051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Top Copeau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83FFD-99A8-435C-A339-8ED000F5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18 au 22 Novembre : revues avec les </a:t>
            </a:r>
            <a:r>
              <a:rPr lang="fr-FR" dirty="0" err="1"/>
              <a:t>nAs</a:t>
            </a:r>
            <a:endParaRPr lang="fr-FR" dirty="0"/>
          </a:p>
          <a:p>
            <a:r>
              <a:rPr lang="fr-FR" dirty="0"/>
              <a:t>25 au 29 Novembre : revues avec Partenaires / Académiciens</a:t>
            </a:r>
          </a:p>
          <a:p>
            <a:r>
              <a:rPr lang="fr-FR" dirty="0"/>
              <a:t>3 Décembre : Top Copeau qui sert de bilan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3DFD11-7D64-4619-90C5-EF62384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65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F5347-47D1-4DAB-B67B-C9604592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Prochains évènements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CD9F7-BE4D-4FED-9EE4-3CD1CEF2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1F0E41-0111-4196-9DC8-5716A553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43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0407B40-6F2A-4539-AF51-92358454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 lang="fr-FR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fr-FR"/>
              <a:pPr>
                <a:buSzPts val="1200"/>
              </a:pPr>
              <a:t>5</a:t>
            </a:fld>
            <a:endParaRPr/>
          </a:p>
        </p:txBody>
      </p:sp>
      <p:graphicFrame>
        <p:nvGraphicFramePr>
          <p:cNvPr id="9" name="Google Shape;102;p19">
            <a:extLst>
              <a:ext uri="{FF2B5EF4-FFF2-40B4-BE49-F238E27FC236}">
                <a16:creationId xmlns:a16="http://schemas.microsoft.com/office/drawing/2014/main" id="{15462BDA-FC99-4FDD-99B2-097E40D59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570793"/>
              </p:ext>
            </p:extLst>
          </p:nvPr>
        </p:nvGraphicFramePr>
        <p:xfrm>
          <a:off x="584784" y="1073150"/>
          <a:ext cx="7974432" cy="31544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Cinématique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Suspension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Basculeurs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BAR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Triangles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Direction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Roue équipée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Système de freinage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5A3F7-20A6-4701-9361-D39A7806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 lang="fr-FR"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fr-FR"/>
              <a:pPr>
                <a:buSzPts val="1200"/>
              </a:pPr>
              <a:t>6</a:t>
            </a:fld>
            <a:endParaRPr/>
          </a:p>
        </p:txBody>
      </p:sp>
      <p:graphicFrame>
        <p:nvGraphicFramePr>
          <p:cNvPr id="7" name="Google Shape;109;p15">
            <a:extLst>
              <a:ext uri="{FF2B5EF4-FFF2-40B4-BE49-F238E27FC236}">
                <a16:creationId xmlns:a16="http://schemas.microsoft.com/office/drawing/2014/main" id="{1661B0BE-7188-423B-8A8C-BDA0BCAF3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162258"/>
              </p:ext>
            </p:extLst>
          </p:nvPr>
        </p:nvGraphicFramePr>
        <p:xfrm>
          <a:off x="714375" y="1073150"/>
          <a:ext cx="7715251" cy="24534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Structure tubulaire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Paroi pare-feu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Ergonomie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Poignée d’embrayage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Support batterie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Pédalier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C84BF-C9B1-4B20-B2FB-8594B306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AERO</a:t>
            </a:r>
            <a:endParaRPr lang="fr-FR"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fr-FR"/>
              <a:pPr>
                <a:buSzPts val="1200"/>
              </a:pPr>
              <a:t>7</a:t>
            </a:fld>
            <a:endParaRPr/>
          </a:p>
        </p:txBody>
      </p:sp>
      <p:graphicFrame>
        <p:nvGraphicFramePr>
          <p:cNvPr id="7" name="Google Shape;116;p16">
            <a:extLst>
              <a:ext uri="{FF2B5EF4-FFF2-40B4-BE49-F238E27FC236}">
                <a16:creationId xmlns:a16="http://schemas.microsoft.com/office/drawing/2014/main" id="{144EED31-C56D-422D-AE73-1F210A1DA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810644"/>
              </p:ext>
            </p:extLst>
          </p:nvPr>
        </p:nvGraphicFramePr>
        <p:xfrm>
          <a:off x="714375" y="1073150"/>
          <a:ext cx="7715251" cy="1752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Carrosserie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Ouies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avant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arrière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3DC04-E250-44E3-ACDE-340C912B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MOTORISATION</a:t>
            </a:r>
            <a:endParaRPr lang="fr-FR"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fr-FR"/>
              <a:pPr>
                <a:buSzPts val="1200"/>
              </a:pPr>
              <a:t>8</a:t>
            </a:fld>
            <a:endParaRPr/>
          </a:p>
        </p:txBody>
      </p:sp>
      <p:graphicFrame>
        <p:nvGraphicFramePr>
          <p:cNvPr id="7" name="Google Shape;123;p20">
            <a:extLst>
              <a:ext uri="{FF2B5EF4-FFF2-40B4-BE49-F238E27FC236}">
                <a16:creationId xmlns:a16="http://schemas.microsoft.com/office/drawing/2014/main" id="{A1790BB9-1EEE-4D03-B48A-C17E835DF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050521"/>
              </p:ext>
            </p:extLst>
          </p:nvPr>
        </p:nvGraphicFramePr>
        <p:xfrm>
          <a:off x="400500" y="1073150"/>
          <a:ext cx="8343001" cy="3718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Guillotine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Bride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Admission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Engine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Echappement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Refroidissement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Circuit de carburant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Catch cans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Transmission secondaire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8CAD8-FB75-4FB8-BB21-63A818CA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SEISM</a:t>
            </a:r>
            <a:endParaRPr lang="fr-FR"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fr-FR"/>
              <a:pPr>
                <a:buSzPts val="1200"/>
              </a:pPr>
              <a:t>9</a:t>
            </a:fld>
            <a:endParaRPr/>
          </a:p>
        </p:txBody>
      </p:sp>
      <p:graphicFrame>
        <p:nvGraphicFramePr>
          <p:cNvPr id="7" name="Google Shape;130;p17">
            <a:extLst>
              <a:ext uri="{FF2B5EF4-FFF2-40B4-BE49-F238E27FC236}">
                <a16:creationId xmlns:a16="http://schemas.microsoft.com/office/drawing/2014/main" id="{BBC1630F-3E67-45DD-95EA-AFBA7DCA0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815771"/>
              </p:ext>
            </p:extLst>
          </p:nvPr>
        </p:nvGraphicFramePr>
        <p:xfrm>
          <a:off x="584784" y="1073150"/>
          <a:ext cx="7974432" cy="30173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Faisceau LV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Faisceau HP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Acquisition de données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Tableau de bord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Contrôle de TdB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Commande de boîte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BSPD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</TotalTime>
  <Words>253</Words>
  <Application>Microsoft Office PowerPoint</Application>
  <PresentationFormat>Affichage à l'écran (16:9)</PresentationFormat>
  <Paragraphs>115</Paragraphs>
  <Slides>10</Slides>
  <Notes>5</Notes>
  <HiddenSlides>6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 Black</vt:lpstr>
      <vt:lpstr>Calibri Light</vt:lpstr>
      <vt:lpstr>Corbel</vt:lpstr>
      <vt:lpstr>Open Sans</vt:lpstr>
      <vt:lpstr>Calibri</vt:lpstr>
      <vt:lpstr>Arial</vt:lpstr>
      <vt:lpstr>Office Theme</vt:lpstr>
      <vt:lpstr>Worksheet</vt:lpstr>
      <vt:lpstr>Point projet</vt:lpstr>
      <vt:lpstr>Organisation du Top Copeau</vt:lpstr>
      <vt:lpstr>Organisation du Top Copeau</vt:lpstr>
      <vt:lpstr>Prochains évènements</vt:lpstr>
      <vt:lpstr>BILAN LIAISON AU SOL</vt:lpstr>
      <vt:lpstr>BILAN CHASSIS</vt:lpstr>
      <vt:lpstr>BILAN AERO</vt:lpstr>
      <vt:lpstr>BILAN MOTORISATION</vt:lpstr>
      <vt:lpstr>BILAN SEISM</vt:lpstr>
      <vt:lpstr>Stand Up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Copeau 1 Optimus v1.0 13 Novembre 2018</dc:title>
  <dc:creator>Gameiro Nicolas</dc:creator>
  <cp:lastModifiedBy>Thibaud Lassus</cp:lastModifiedBy>
  <cp:revision>69</cp:revision>
  <dcterms:modified xsi:type="dcterms:W3CDTF">2019-11-06T12:45:01Z</dcterms:modified>
</cp:coreProperties>
</file>