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91" r:id="rId4"/>
    <p:sldId id="393" r:id="rId5"/>
    <p:sldId id="394" r:id="rId6"/>
    <p:sldId id="396" r:id="rId7"/>
    <p:sldId id="388" r:id="rId8"/>
    <p:sldId id="389" r:id="rId9"/>
    <p:sldId id="397" r:id="rId10"/>
    <p:sldId id="399" r:id="rId11"/>
    <p:sldId id="400" r:id="rId12"/>
    <p:sldId id="402" r:id="rId13"/>
    <p:sldId id="387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E4C927FF-9AA7-4989-8BD6-83E04711D340}">
          <p14:sldIdLst>
            <p14:sldId id="256"/>
            <p14:sldId id="257"/>
          </p14:sldIdLst>
        </p14:section>
        <p14:section name="Chassis" id="{178BA139-B58D-41BB-B090-63DF5120B31C}">
          <p14:sldIdLst>
            <p14:sldId id="391"/>
            <p14:sldId id="393"/>
          </p14:sldIdLst>
        </p14:section>
        <p14:section name="Aéro" id="{8F366631-DC75-4418-A594-A22E2AE71DD3}">
          <p14:sldIdLst>
            <p14:sldId id="394"/>
            <p14:sldId id="396"/>
          </p14:sldIdLst>
        </p14:section>
        <p14:section name="Suspension" id="{0C4F9668-881C-44B8-BF36-FD7233A320E9}">
          <p14:sldIdLst>
            <p14:sldId id="388"/>
            <p14:sldId id="389"/>
          </p14:sldIdLst>
        </p14:section>
        <p14:section name="Engine" id="{A42697CC-4D06-408A-8BCF-998E372904CE}">
          <p14:sldIdLst>
            <p14:sldId id="397"/>
            <p14:sldId id="399"/>
          </p14:sldIdLst>
        </p14:section>
        <p14:section name="SEISM" id="{7EB8B7EE-04E2-4462-8224-0941AB8CDD5C}">
          <p14:sldIdLst>
            <p14:sldId id="400"/>
            <p14:sldId id="402"/>
          </p14:sldIdLst>
        </p14:section>
        <p14:section name="Ending" id="{C8C1FFBB-F216-433D-BD00-A4EA88CEE999}">
          <p14:sldIdLst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9" name="Google Shape;175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760" name="Google Shape;1760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9296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133217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85145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0687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8033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Cases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850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22929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Max Stress |</a:t>
            </a:r>
            <a:r>
              <a:rPr lang="fr-FR" sz="1400" dirty="0" err="1">
                <a:solidFill>
                  <a:schemeClr val="tx1"/>
                </a:solidFill>
              </a:rPr>
              <a:t>Disp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>
                <a:solidFill>
                  <a:schemeClr val="tx1"/>
                </a:solidFill>
              </a:rPr>
              <a:t>Safety</a:t>
            </a:r>
            <a:r>
              <a:rPr lang="fr-FR" sz="1400" dirty="0">
                <a:solidFill>
                  <a:schemeClr val="tx1"/>
                </a:solidFill>
              </a:rPr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7571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633417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31828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00" r:id="rId10"/>
    <p:sldLayoutId id="2147483699" r:id="rId11"/>
    <p:sldLayoutId id="2147483716" r:id="rId12"/>
    <p:sldLayoutId id="2147483727" r:id="rId13"/>
    <p:sldLayoutId id="2147483717" r:id="rId14"/>
    <p:sldLayoutId id="2147483718" r:id="rId15"/>
    <p:sldLayoutId id="2147483710" r:id="rId16"/>
    <p:sldLayoutId id="2147483726" r:id="rId17"/>
    <p:sldLayoutId id="2147483711" r:id="rId18"/>
    <p:sldLayoutId id="2147483712" r:id="rId19"/>
    <p:sldLayoutId id="2147483713" r:id="rId20"/>
    <p:sldLayoutId id="2147483722" r:id="rId21"/>
    <p:sldLayoutId id="2147483714" r:id="rId22"/>
    <p:sldLayoutId id="2147483715" r:id="rId23"/>
    <p:sldLayoutId id="2147483719" r:id="rId24"/>
    <p:sldLayoutId id="2147483723" r:id="rId25"/>
    <p:sldLayoutId id="2147483720" r:id="rId26"/>
    <p:sldLayoutId id="2147483721" r:id="rId27"/>
    <p:sldLayoutId id="2147483691" r:id="rId28"/>
    <p:sldLayoutId id="2147483692" r:id="rId2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"/>
              <a:buFont typeface="Corbel"/>
              <a:buNone/>
            </a:pPr>
            <a:r>
              <a:rPr lang="fr-FR" b="1" dirty="0">
                <a:solidFill>
                  <a:srgbClr val="FF0000"/>
                </a:solidFill>
              </a:rPr>
              <a:t>10/10</a:t>
            </a:r>
            <a:r>
              <a:rPr lang="fr-FR" sz="1000" b="1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/201</a:t>
            </a:r>
            <a:r>
              <a:rPr lang="fr-FR" b="1" dirty="0">
                <a:solidFill>
                  <a:srgbClr val="FF0000"/>
                </a:solidFill>
              </a:rPr>
              <a:t>8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:</a:t>
            </a:r>
          </a:p>
          <a:p>
            <a:r>
              <a:rPr lang="en-US" dirty="0"/>
              <a:t>16/10/2019</a:t>
            </a:r>
          </a:p>
        </p:txBody>
      </p:sp>
      <p:sp>
        <p:nvSpPr>
          <p:cNvPr id="217" name="Google Shape;217;p25"/>
          <p:cNvSpPr txBox="1"/>
          <p:nvPr/>
        </p:nvSpPr>
        <p:spPr>
          <a:xfrm>
            <a:off x="3966300" y="4650600"/>
            <a:ext cx="1211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SYNTHESE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5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071E1A-55EB-40FA-BDFC-2823D67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C13545-005A-439A-A37A-653EFCF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F7C9AD-3A01-4BD5-9E73-43A2A5CBF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29071F-59F6-4270-B259-3DAF98F721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F09A07-DAD8-4E61-BFBF-BF8359C084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6C8D427-F490-4661-BEAD-87D1067B54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8C4E030-F30B-4A0E-BCA2-AFFE565E10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0C64BB04-71E7-44C8-9B1F-D5A3D0A1C8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0165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775E55-F788-4873-AC62-17AAA4B3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116163-D2EB-4411-AB7E-1A9E79A0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E0B8A-B8DC-4F95-B064-40090516E4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9F42B54-4AB1-4FF3-A226-1196C57CED5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65775BA0-9042-4D5D-81E5-79BC0AD78F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C551020-C83F-4B86-92B1-0722E6679D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1ADF1B4-A50A-452D-810F-9737BAC7D6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30705DA-1E51-4DD1-A4A0-B175C3C0C2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DB152FB-55F9-4E1E-9A6A-A0E20D82B9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0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56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01684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Etat de l’avancement - Echéances</a:t>
            </a:r>
            <a:endParaRPr dirty="0"/>
          </a:p>
        </p:txBody>
      </p:sp>
      <p:sp>
        <p:nvSpPr>
          <p:cNvPr id="1764" name="Google Shape;1764;p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/>
              <a:t>Etat du Projet : </a:t>
            </a:r>
            <a:r>
              <a:rPr lang="fr-FR" b="0"/>
              <a:t>Retard de une semaine  </a:t>
            </a:r>
            <a:endParaRPr b="0"/>
          </a:p>
        </p:txBody>
      </p:sp>
      <p:sp>
        <p:nvSpPr>
          <p:cNvPr id="1762" name="Google Shape;1762;p1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765" name="Google Shape;1765;p156"/>
          <p:cNvSpPr txBox="1"/>
          <p:nvPr/>
        </p:nvSpPr>
        <p:spPr>
          <a:xfrm>
            <a:off x="251525" y="3016725"/>
            <a:ext cx="6784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Prochain TOP :  </a:t>
            </a:r>
            <a:r>
              <a:rPr lang="fr-FR" sz="2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TOP Organe - fin janvier</a:t>
            </a:r>
            <a:endParaRPr sz="28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contents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idx="1"/>
          </p:nvPr>
        </p:nvSpPr>
        <p:spPr>
          <a:xfrm>
            <a:off x="628650" y="759618"/>
            <a:ext cx="7886700" cy="368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rgbClr val="FF0000"/>
                </a:solidFill>
              </a:rPr>
              <a:t>S1 - Liaison au sol mécatronique </a:t>
            </a:r>
            <a:r>
              <a:rPr lang="fr-FR" sz="1800" dirty="0"/>
              <a:t>(1h)</a:t>
            </a:r>
            <a:endParaRPr sz="1100" dirty="0">
              <a:solidFill>
                <a:srgbClr val="000000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Points LAS - Lotus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Résultats </a:t>
            </a:r>
            <a:r>
              <a:rPr lang="fr-FR" sz="1100" dirty="0" err="1">
                <a:solidFill>
                  <a:schemeClr val="dk1"/>
                </a:solidFill>
              </a:rPr>
              <a:t>MECAmaster</a:t>
            </a:r>
            <a:endParaRPr lang="fr-FR"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Direction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Barre anti-roulis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Système de freinage</a:t>
            </a:r>
            <a:endParaRPr sz="1100"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chemeClr val="accent6"/>
                </a:solidFill>
              </a:rPr>
              <a:t>S3 - Châssis équipé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Structure tubulaire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Ergonomie</a:t>
            </a:r>
            <a:endParaRPr sz="110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chemeClr val="accent4"/>
                </a:solidFill>
              </a:rPr>
              <a:t>S2 - Motorisation instrumentée </a:t>
            </a:r>
            <a:r>
              <a:rPr lang="fr-FR" sz="1800" dirty="0"/>
              <a:t>(1h)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Admission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Bride/Guillotine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Echappement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Refroidissement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Transmission secondaire</a:t>
            </a:r>
            <a:endParaRPr sz="11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rgbClr val="00B050"/>
                </a:solidFill>
              </a:rPr>
              <a:t>S4 - Système SEISM</a:t>
            </a:r>
            <a:r>
              <a:rPr lang="fr-FR" sz="1800" dirty="0"/>
              <a:t> (30min)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Faisceau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Tableau de bord</a:t>
            </a:r>
            <a:endParaRPr sz="11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00000"/>
              </a:lnSpc>
              <a:spcBef>
                <a:spcPts val="0"/>
              </a:spcBef>
              <a:buClr>
                <a:srgbClr val="1D9A78"/>
              </a:buClr>
              <a:buSzPts val="1800"/>
              <a:buNone/>
            </a:pPr>
            <a:r>
              <a:rPr lang="fr-FR" sz="1800" b="1" dirty="0">
                <a:solidFill>
                  <a:srgbClr val="7030A0"/>
                </a:solidFill>
              </a:rPr>
              <a:t>S5 - Aérodynamique </a:t>
            </a:r>
            <a:r>
              <a:rPr lang="fr-FR" sz="1800" dirty="0">
                <a:solidFill>
                  <a:prstClr val="black"/>
                </a:solidFill>
              </a:rPr>
              <a:t>(30min)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Ailes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Diffuseur</a:t>
            </a:r>
            <a:endParaRPr lang="fr-FR" sz="1400" dirty="0">
              <a:solidFill>
                <a:schemeClr val="dk1"/>
              </a:solidFill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FFF0E-34AB-438D-B71A-21D158DBC3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1200289"/>
            <a:ext cx="8617741" cy="4860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46F14A-8456-4462-9553-9B32134D1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00225" y="3132793"/>
            <a:ext cx="4502613" cy="75491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249A5A-4925-4E5B-865C-25D0A38EA5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4225444"/>
            <a:ext cx="8617743" cy="358810"/>
          </a:xfrm>
        </p:spPr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805BD0-7B60-4162-B300-0D3C66CA79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3132793"/>
            <a:ext cx="3975617" cy="754911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84F380-8607-48C3-A293-E46F0D5DCB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2055649"/>
            <a:ext cx="8617741" cy="647669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2C8D411-1E77-4E61-8516-25A3751687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4363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C13E661-84F9-45F5-87A8-DBCC74CAB8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E76C3A6-1447-437E-A9DD-77861ABAF23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1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EE4E9A-EEF0-4B90-A331-FA8E727C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8474E-1507-4D83-932B-7C1F4A3EAC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6CE8D4-A56A-4014-9766-E1E8F99502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7CEE30-CC1E-4197-869B-8CF260ECB4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016A266-1121-490F-A201-71B787327E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6F9C1C0B-DB46-410A-9236-5B002BB5E0D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743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2D6D5D0-D278-4CA7-BA66-AB0575A088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6763B85-4BF5-4BC2-BC7B-A6FB7AB8480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9156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1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45362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112</Words>
  <Application>Microsoft Office PowerPoint</Application>
  <PresentationFormat>Affichage à l'écran (16:9)</PresentationFormat>
  <Paragraphs>45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 Black</vt:lpstr>
      <vt:lpstr>Open Sans</vt:lpstr>
      <vt:lpstr>Calibri Light</vt:lpstr>
      <vt:lpstr>Arial</vt:lpstr>
      <vt:lpstr>Calibri</vt:lpstr>
      <vt:lpstr>Corbel</vt:lpstr>
      <vt:lpstr>Office Theme</vt:lpstr>
      <vt:lpstr>TOP SYNTHESE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Etat de l’avancement - Echéances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53</cp:revision>
  <dcterms:modified xsi:type="dcterms:W3CDTF">2019-10-10T15:08:17Z</dcterms:modified>
</cp:coreProperties>
</file>