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C0C0C0"/>
    <a:srgbClr val="008000"/>
    <a:srgbClr val="F000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386FBD-2AA5-4982-9F48-05366DF98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216B776-69EB-49B4-B296-E5A484C31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B7953A-E4A4-4614-9DB7-DA686BEA9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7080-D9FD-46F9-934B-254B3608629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93B568-EA0A-428C-A71E-8C13C24A4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915C94-658A-4807-87F7-572DFABF1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33EA-52FB-4224-A221-6D3DFEC0069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3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DE9668-25D3-4F7F-9F08-9EA19C828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C83B9DE-15A3-4A32-88DB-874385E8B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9A61F6-EB33-4A6B-B131-9C09996C3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7080-D9FD-46F9-934B-254B3608629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E60002-0C55-48C8-BE3F-0ABF90794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E1CE47-64C6-4DDF-9F5B-E5B66D212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33EA-52FB-4224-A221-6D3DFEC0069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69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5E5F287-6DFF-4F37-984C-7F12D9CD6F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85760F8-82DF-44CF-A6C4-0ADA626D8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7F997E-F3CE-4EA8-B88D-486CC94C8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7080-D9FD-46F9-934B-254B3608629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D14ACB-CA5A-4288-ADDB-3C4251736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721B78-479D-4E1B-B889-6996CAF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33EA-52FB-4224-A221-6D3DFEC0069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8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964822-F333-467C-9A7C-8BA1AB162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16FB2D-BDE4-4342-A9A1-85B87CE2D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53B64C-B8E9-40E2-A537-BBB8F18B3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7080-D9FD-46F9-934B-254B3608629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BE4C10-1926-4790-95FE-DE2DBF4D2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CFD7D6-2890-4BC0-A816-FA304A036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33EA-52FB-4224-A221-6D3DFEC0069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05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72D2A6-12DD-4B32-B3FB-2E21E59F7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245FF3-9035-48A9-AF21-8BF458B4A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E667FE-E19E-45AE-BAA1-9151227A5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7080-D9FD-46F9-934B-254B3608629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C1A1D4-541A-4C46-BA5C-59F5F1B01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311D64-C4C6-46CB-A21F-9CBBBEE0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33EA-52FB-4224-A221-6D3DFEC0069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24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20CA98-B0B6-47B9-B6C2-429AB114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EE0F45-A903-4A5E-930F-AF93047DF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C8AEB16-8AEA-46A9-9D3A-D830915C2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C9FC57-5E80-4B2A-900F-A593F4173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7080-D9FD-46F9-934B-254B3608629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CF5149-3231-4EC6-926A-02FB9A6E9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5CA249-FB2F-4E61-9331-D1E9E8D61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33EA-52FB-4224-A221-6D3DFEC0069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9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06ABA9-4BD7-47FF-9EE8-E5DB785B4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251C5E-54A8-4DDA-A403-750A75A2F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F95036A-B36C-4791-BE60-1CB34A34D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D42CE61-0510-44E9-B362-260937875F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0DED05A-72C7-44BD-950B-67FF6E6D8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4C8C319-C233-45C4-88D5-82963E1BF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7080-D9FD-46F9-934B-254B3608629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B13EBCF-AE57-49B2-A11A-1FA0AD86D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7E485E9-16C1-4D09-8749-361A7EFD7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33EA-52FB-4224-A221-6D3DFEC0069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6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DC28CA-3DBC-4053-AA30-211030352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876A5FD-9B2F-47FE-BCA9-71F532824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7080-D9FD-46F9-934B-254B3608629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9175FB8-6F11-476B-9CEB-B3CA54AF1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2457435-8A68-4873-9CAC-74587593E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33EA-52FB-4224-A221-6D3DFEC0069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51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7909EA2-477A-4942-9807-1005DDF55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7080-D9FD-46F9-934B-254B3608629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3AB8EB2-5699-4939-84F5-964D4CCCD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DC5B2C-6E20-4588-9A55-E90CA0724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33EA-52FB-4224-A221-6D3DFEC0069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8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0C9ADE-FD3F-44E9-A1F9-9F544E871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C14799-5293-46F9-B1E5-D037F2015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644672-D804-48C1-AED0-17891DA69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3717806-B0F0-4782-BE63-E7ED46076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7080-D9FD-46F9-934B-254B3608629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9AE94C-B0F8-40E9-BDAB-8C39426BB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A63BFD-10CF-4D32-9AAC-75D24A510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33EA-52FB-4224-A221-6D3DFEC0069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3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7FCBF5-2FA0-40F1-B89D-A06975E17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729BBB4-DA24-4BA8-83ED-426A44838B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CA39B5C-AA63-4C27-BA37-A2ACBD44E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A3C7A82-F943-4706-B841-E8BFF5D9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7080-D9FD-46F9-934B-254B3608629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DC1563-81DE-42D5-AE5A-B57D3428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C542CB-3FEE-4AC5-8626-F5C64041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33EA-52FB-4224-A221-6D3DFEC0069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74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7C4227B-FA37-43D9-A7E5-52F9550AE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42C96E-AEBC-4AEE-AD58-C4CF0045C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7F63E4-E239-4C73-A485-22FAB3FA5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47080-D9FD-46F9-934B-254B3608629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236507-4BDF-4028-BEB1-D72B326774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6BDBE5-8194-4D86-AFA8-F876CEF81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933EA-52FB-4224-A221-6D3DFEC0069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3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e 35">
            <a:extLst>
              <a:ext uri="{FF2B5EF4-FFF2-40B4-BE49-F238E27FC236}">
                <a16:creationId xmlns:a16="http://schemas.microsoft.com/office/drawing/2014/main" id="{1D84A263-F4F4-4907-9768-FA5D20092BF0}"/>
              </a:ext>
            </a:extLst>
          </p:cNvPr>
          <p:cNvGrpSpPr/>
          <p:nvPr/>
        </p:nvGrpSpPr>
        <p:grpSpPr>
          <a:xfrm>
            <a:off x="1981200" y="0"/>
            <a:ext cx="8600358" cy="6858000"/>
            <a:chOff x="1981200" y="0"/>
            <a:chExt cx="8600358" cy="6858000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554BED69-2051-4554-813B-81748A675F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17" t="4583" r="5687" b="1388"/>
            <a:stretch/>
          </p:blipFill>
          <p:spPr>
            <a:xfrm>
              <a:off x="1981200" y="0"/>
              <a:ext cx="8600358" cy="6858000"/>
            </a:xfrm>
            <a:prstGeom prst="rect">
              <a:avLst/>
            </a:prstGeom>
          </p:spPr>
        </p:pic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137FA70-5FDE-49CE-AFA5-E26DB13A735B}"/>
                </a:ext>
              </a:extLst>
            </p:cNvPr>
            <p:cNvCxnSpPr>
              <a:cxnSpLocks/>
            </p:cNvCxnSpPr>
            <p:nvPr/>
          </p:nvCxnSpPr>
          <p:spPr>
            <a:xfrm>
              <a:off x="7072312" y="1652587"/>
              <a:ext cx="0" cy="4314826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F9AA28C2-0BD4-4C82-9D5E-56266AF71D6B}"/>
                </a:ext>
              </a:extLst>
            </p:cNvPr>
            <p:cNvCxnSpPr>
              <a:cxnSpLocks/>
            </p:cNvCxnSpPr>
            <p:nvPr/>
          </p:nvCxnSpPr>
          <p:spPr>
            <a:xfrm>
              <a:off x="7760493" y="1009650"/>
              <a:ext cx="0" cy="4314826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576F2FD3-A31A-447D-86AE-BE5BC64BB87F}"/>
                </a:ext>
              </a:extLst>
            </p:cNvPr>
            <p:cNvCxnSpPr>
              <a:cxnSpLocks/>
            </p:cNvCxnSpPr>
            <p:nvPr/>
          </p:nvCxnSpPr>
          <p:spPr>
            <a:xfrm>
              <a:off x="9082087" y="2202656"/>
              <a:ext cx="0" cy="4314826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026BE8A7-EEF5-486F-AF55-F67314AD54DA}"/>
                </a:ext>
              </a:extLst>
            </p:cNvPr>
            <p:cNvCxnSpPr>
              <a:cxnSpLocks/>
            </p:cNvCxnSpPr>
            <p:nvPr/>
          </p:nvCxnSpPr>
          <p:spPr>
            <a:xfrm>
              <a:off x="9641681" y="2352675"/>
              <a:ext cx="0" cy="4314826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5719EE4E-4AAE-42FB-A8B0-2F02925B98ED}"/>
                </a:ext>
              </a:extLst>
            </p:cNvPr>
            <p:cNvCxnSpPr>
              <a:cxnSpLocks/>
            </p:cNvCxnSpPr>
            <p:nvPr/>
          </p:nvCxnSpPr>
          <p:spPr>
            <a:xfrm>
              <a:off x="10329862" y="1709737"/>
              <a:ext cx="0" cy="4314826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D146ACD1-86C0-4713-AB8E-231DD2423E4A}"/>
                </a:ext>
              </a:extLst>
            </p:cNvPr>
            <p:cNvCxnSpPr>
              <a:cxnSpLocks/>
            </p:cNvCxnSpPr>
            <p:nvPr/>
          </p:nvCxnSpPr>
          <p:spPr>
            <a:xfrm>
              <a:off x="9772649" y="1554956"/>
              <a:ext cx="0" cy="4314826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6BC51C8E-F84D-4074-A4F0-40473AC8C1AE}"/>
                </a:ext>
              </a:extLst>
            </p:cNvPr>
            <p:cNvCxnSpPr>
              <a:cxnSpLocks/>
            </p:cNvCxnSpPr>
            <p:nvPr/>
          </p:nvCxnSpPr>
          <p:spPr>
            <a:xfrm>
              <a:off x="7510462" y="3964781"/>
              <a:ext cx="0" cy="2081213"/>
            </a:xfrm>
            <a:prstGeom prst="line">
              <a:avLst/>
            </a:prstGeom>
            <a:ln w="25400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D3C67FD7-827B-4BB8-9838-93A83E6B55FE}"/>
                </a:ext>
              </a:extLst>
            </p:cNvPr>
            <p:cNvCxnSpPr>
              <a:cxnSpLocks/>
            </p:cNvCxnSpPr>
            <p:nvPr/>
          </p:nvCxnSpPr>
          <p:spPr>
            <a:xfrm>
              <a:off x="7734299" y="3759993"/>
              <a:ext cx="0" cy="2066926"/>
            </a:xfrm>
            <a:prstGeom prst="line">
              <a:avLst/>
            </a:prstGeom>
            <a:ln w="25400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329B1745-6BD3-438C-91DD-C88A376E36F8}"/>
                </a:ext>
              </a:extLst>
            </p:cNvPr>
            <p:cNvCxnSpPr>
              <a:cxnSpLocks/>
            </p:cNvCxnSpPr>
            <p:nvPr/>
          </p:nvCxnSpPr>
          <p:spPr>
            <a:xfrm>
              <a:off x="5581651" y="5022056"/>
              <a:ext cx="3631403" cy="1002507"/>
            </a:xfrm>
            <a:prstGeom prst="line">
              <a:avLst/>
            </a:prstGeom>
            <a:ln w="2540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6931B186-886F-4CD2-A3D7-0B05BF2EA11B}"/>
                </a:ext>
              </a:extLst>
            </p:cNvPr>
            <p:cNvCxnSpPr>
              <a:cxnSpLocks/>
            </p:cNvCxnSpPr>
            <p:nvPr/>
          </p:nvCxnSpPr>
          <p:spPr>
            <a:xfrm>
              <a:off x="2863453" y="4172901"/>
              <a:ext cx="1453753" cy="401480"/>
            </a:xfrm>
            <a:prstGeom prst="line">
              <a:avLst/>
            </a:prstGeom>
            <a:ln w="25400">
              <a:solidFill>
                <a:srgbClr val="92D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BABD453D-DBD6-44A7-975D-7922241D8E00}"/>
                </a:ext>
              </a:extLst>
            </p:cNvPr>
            <p:cNvCxnSpPr>
              <a:cxnSpLocks/>
            </p:cNvCxnSpPr>
            <p:nvPr/>
          </p:nvCxnSpPr>
          <p:spPr>
            <a:xfrm>
              <a:off x="9358311" y="1300163"/>
              <a:ext cx="0" cy="5217319"/>
            </a:xfrm>
            <a:prstGeom prst="line">
              <a:avLst/>
            </a:prstGeom>
            <a:ln w="25400">
              <a:solidFill>
                <a:srgbClr val="F000D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57B98FA2-6ED2-4FC4-B43B-1C9C8AF20B0D}"/>
                </a:ext>
              </a:extLst>
            </p:cNvPr>
            <p:cNvCxnSpPr>
              <a:cxnSpLocks/>
            </p:cNvCxnSpPr>
            <p:nvPr/>
          </p:nvCxnSpPr>
          <p:spPr>
            <a:xfrm>
              <a:off x="9584530" y="1359694"/>
              <a:ext cx="0" cy="5222081"/>
            </a:xfrm>
            <a:prstGeom prst="line">
              <a:avLst/>
            </a:prstGeom>
            <a:ln w="25400">
              <a:solidFill>
                <a:srgbClr val="F000D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D9E7442A-B1F2-447C-8B1D-8FE7546AE4C2}"/>
                </a:ext>
              </a:extLst>
            </p:cNvPr>
            <p:cNvSpPr txBox="1"/>
            <p:nvPr/>
          </p:nvSpPr>
          <p:spPr>
            <a:xfrm>
              <a:off x="2131697" y="2118121"/>
              <a:ext cx="8449852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F000DF"/>
                </a:solidFill>
                <a:latin typeface="Corbel" panose="020B0503020204020204" pitchFamily="34" charset="0"/>
              </a:endParaRPr>
            </a:p>
            <a:p>
              <a:endParaRPr lang="en-US" dirty="0">
                <a:solidFill>
                  <a:srgbClr val="F000DF"/>
                </a:solidFill>
                <a:latin typeface="Corbel" panose="020B0503020204020204" pitchFamily="34" charset="0"/>
              </a:endParaRPr>
            </a:p>
            <a:p>
              <a:endParaRPr lang="en-US" dirty="0">
                <a:solidFill>
                  <a:srgbClr val="F000DF"/>
                </a:solidFill>
                <a:latin typeface="Corbel" panose="020B0503020204020204" pitchFamily="34" charset="0"/>
              </a:endParaRPr>
            </a:p>
            <a:p>
              <a:endParaRPr lang="en-US" dirty="0">
                <a:solidFill>
                  <a:srgbClr val="F000DF"/>
                </a:solidFill>
                <a:latin typeface="Corbel" panose="020B0503020204020204" pitchFamily="34" charset="0"/>
              </a:endParaRPr>
            </a:p>
            <a:p>
              <a:endParaRPr lang="en-US" dirty="0">
                <a:solidFill>
                  <a:srgbClr val="F000DF"/>
                </a:solidFill>
                <a:latin typeface="Corbel" panose="020B0503020204020204" pitchFamily="34" charset="0"/>
              </a:endParaRPr>
            </a:p>
            <a:p>
              <a:r>
                <a:rPr lang="en-US" dirty="0">
                  <a:solidFill>
                    <a:srgbClr val="F000DF"/>
                  </a:solidFill>
                  <a:latin typeface="Corbel" panose="020B0503020204020204" pitchFamily="34" charset="0"/>
                </a:rPr>
                <a:t>					</a:t>
              </a:r>
              <a:r>
                <a:rPr lang="en-US" dirty="0">
                  <a:solidFill>
                    <a:srgbClr val="FF0000"/>
                  </a:solidFill>
                  <a:latin typeface="Corbel" panose="020B0503020204020204" pitchFamily="34" charset="0"/>
                </a:rPr>
                <a:t>❹</a:t>
              </a:r>
              <a:endParaRPr lang="en-US" dirty="0">
                <a:solidFill>
                  <a:srgbClr val="F000DF"/>
                </a:solidFill>
                <a:latin typeface="Corbel" panose="020B0503020204020204" pitchFamily="34" charset="0"/>
              </a:endParaRPr>
            </a:p>
            <a:p>
              <a:endParaRPr lang="en-US" dirty="0">
                <a:solidFill>
                  <a:srgbClr val="F000DF"/>
                </a:solidFill>
                <a:latin typeface="Corbel" panose="020B0503020204020204" pitchFamily="34" charset="0"/>
              </a:endParaRPr>
            </a:p>
            <a:p>
              <a:endParaRPr lang="en-US" dirty="0">
                <a:solidFill>
                  <a:srgbClr val="F000DF"/>
                </a:solidFill>
                <a:latin typeface="Corbel" panose="020B0503020204020204" pitchFamily="34" charset="0"/>
              </a:endParaRPr>
            </a:p>
            <a:p>
              <a:r>
                <a:rPr lang="en-US" dirty="0">
                  <a:solidFill>
                    <a:srgbClr val="F000DF"/>
                  </a:solidFill>
                  <a:latin typeface="Corbel" panose="020B0503020204020204" pitchFamily="34" charset="0"/>
                </a:rPr>
                <a:t>	</a:t>
              </a:r>
              <a:r>
                <a:rPr lang="en-US" dirty="0">
                  <a:solidFill>
                    <a:srgbClr val="92D050"/>
                  </a:solidFill>
                  <a:latin typeface="Corbel" panose="020B0503020204020204" pitchFamily="34" charset="0"/>
                </a:rPr>
                <a:t>❷</a:t>
              </a:r>
            </a:p>
            <a:p>
              <a:r>
                <a:rPr lang="en-US" dirty="0">
                  <a:solidFill>
                    <a:srgbClr val="92D050"/>
                  </a:solidFill>
                  <a:latin typeface="Corbel" panose="020B0503020204020204" pitchFamily="34" charset="0"/>
                </a:rPr>
                <a:t>					        </a:t>
              </a:r>
              <a:r>
                <a:rPr lang="en-US" dirty="0">
                  <a:solidFill>
                    <a:srgbClr val="FFC000"/>
                  </a:solidFill>
                  <a:latin typeface="Corbel" panose="020B0503020204020204" pitchFamily="34" charset="0"/>
                </a:rPr>
                <a:t>❸</a:t>
              </a:r>
              <a:endParaRPr lang="en-US" dirty="0">
                <a:solidFill>
                  <a:srgbClr val="92D050"/>
                </a:solidFill>
                <a:latin typeface="Corbel" panose="020B0503020204020204" pitchFamily="34" charset="0"/>
              </a:endParaRPr>
            </a:p>
            <a:p>
              <a:endParaRPr lang="en-US" dirty="0">
                <a:solidFill>
                  <a:srgbClr val="92D050"/>
                </a:solidFill>
                <a:latin typeface="Corbel" panose="020B0503020204020204" pitchFamily="34" charset="0"/>
              </a:endParaRPr>
            </a:p>
            <a:p>
              <a:r>
                <a:rPr lang="en-US" dirty="0">
                  <a:solidFill>
                    <a:srgbClr val="92D050"/>
                  </a:solidFill>
                  <a:latin typeface="Corbel" panose="020B0503020204020204" pitchFamily="34" charset="0"/>
                </a:rPr>
                <a:t>				</a:t>
              </a:r>
              <a:r>
                <a:rPr lang="en-US" dirty="0">
                  <a:solidFill>
                    <a:srgbClr val="00B050"/>
                  </a:solidFill>
                  <a:latin typeface="Corbel" panose="020B0503020204020204" pitchFamily="34" charset="0"/>
                </a:rPr>
                <a:t>❶			           </a:t>
              </a:r>
              <a:r>
                <a:rPr lang="en-US" dirty="0">
                  <a:solidFill>
                    <a:srgbClr val="F000DF"/>
                  </a:solidFill>
                  <a:latin typeface="Corbel" panose="020B0503020204020204" pitchFamily="34" charset="0"/>
                </a:rPr>
                <a:t>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5633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e 58">
            <a:extLst>
              <a:ext uri="{FF2B5EF4-FFF2-40B4-BE49-F238E27FC236}">
                <a16:creationId xmlns:a16="http://schemas.microsoft.com/office/drawing/2014/main" id="{06FA1638-0E18-4669-A5A5-A70C94F665FD}"/>
              </a:ext>
            </a:extLst>
          </p:cNvPr>
          <p:cNvGrpSpPr/>
          <p:nvPr/>
        </p:nvGrpSpPr>
        <p:grpSpPr>
          <a:xfrm>
            <a:off x="828678" y="131533"/>
            <a:ext cx="8315323" cy="6220004"/>
            <a:chOff x="828678" y="131533"/>
            <a:chExt cx="8315323" cy="6220004"/>
          </a:xfrm>
        </p:grpSpPr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58CA4359-C4B5-43E7-9BFF-98EA14A5CE9D}"/>
                </a:ext>
              </a:extLst>
            </p:cNvPr>
            <p:cNvSpPr txBox="1"/>
            <p:nvPr/>
          </p:nvSpPr>
          <p:spPr>
            <a:xfrm>
              <a:off x="828678" y="131533"/>
              <a:ext cx="2066926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dirty="0"/>
                <a:t>Légende</a:t>
              </a:r>
            </a:p>
            <a:p>
              <a:r>
                <a:rPr lang="fr-FR" dirty="0"/>
                <a:t>           </a:t>
              </a:r>
              <a:r>
                <a:rPr lang="fr-FR" sz="1400" dirty="0"/>
                <a:t>Lien mécanique</a:t>
              </a:r>
            </a:p>
            <a:p>
              <a:r>
                <a:rPr lang="fr-FR" dirty="0"/>
                <a:t>           </a:t>
              </a:r>
              <a:r>
                <a:rPr lang="fr-FR" sz="1400" dirty="0"/>
                <a:t>Alimentation</a:t>
              </a:r>
            </a:p>
            <a:p>
              <a:r>
                <a:rPr lang="fr-FR" dirty="0"/>
                <a:t>           </a:t>
              </a:r>
              <a:r>
                <a:rPr lang="fr-FR" sz="1400" dirty="0"/>
                <a:t>Signal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81E5E423-9E94-4D52-8C18-85310464B788}"/>
                </a:ext>
              </a:extLst>
            </p:cNvPr>
            <p:cNvSpPr txBox="1"/>
            <p:nvPr/>
          </p:nvSpPr>
          <p:spPr>
            <a:xfrm>
              <a:off x="7624770" y="2951499"/>
              <a:ext cx="962024" cy="80021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highlight>
                    <a:srgbClr val="FF0000"/>
                  </a:highlight>
                </a:rPr>
                <a:t>Boutons</a:t>
              </a:r>
            </a:p>
            <a:p>
              <a:pPr algn="ctr"/>
              <a:r>
                <a:rPr lang="en-US" sz="1400" dirty="0"/>
                <a:t>Rotary</a:t>
              </a:r>
            </a:p>
            <a:p>
              <a:pPr algn="ctr"/>
              <a:r>
                <a:rPr lang="en-US" sz="1400" dirty="0"/>
                <a:t>Start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393504F5-8FC8-47F7-84B4-A71D9DA1DBB7}"/>
                </a:ext>
              </a:extLst>
            </p:cNvPr>
            <p:cNvSpPr txBox="1"/>
            <p:nvPr/>
          </p:nvSpPr>
          <p:spPr>
            <a:xfrm>
              <a:off x="828678" y="2395150"/>
              <a:ext cx="3333750" cy="1661993"/>
            </a:xfrm>
            <a:prstGeom prst="rect">
              <a:avLst/>
            </a:prstGeom>
            <a:noFill/>
            <a:ln w="19050">
              <a:solidFill>
                <a:srgbClr val="C0C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highlight>
                    <a:srgbClr val="C0C0C0"/>
                  </a:highlight>
                </a:rPr>
                <a:t>Module Principal</a:t>
              </a:r>
            </a:p>
            <a:p>
              <a:pPr algn="ctr"/>
              <a:endParaRPr lang="en-US" sz="1400" dirty="0">
                <a:highlight>
                  <a:srgbClr val="C0C0C0"/>
                </a:highlight>
              </a:endParaRPr>
            </a:p>
            <a:p>
              <a:pPr algn="ctr"/>
              <a:endParaRPr lang="en-US" dirty="0">
                <a:highlight>
                  <a:srgbClr val="C0C0C0"/>
                </a:highlight>
              </a:endParaRPr>
            </a:p>
            <a:p>
              <a:pPr algn="ctr"/>
              <a:endParaRPr lang="en-US" dirty="0">
                <a:highlight>
                  <a:srgbClr val="C0C0C0"/>
                </a:highlight>
              </a:endParaRPr>
            </a:p>
            <a:p>
              <a:pPr algn="ctr"/>
              <a:endParaRPr lang="en-US" dirty="0">
                <a:highlight>
                  <a:srgbClr val="C0C0C0"/>
                </a:highlight>
              </a:endParaRPr>
            </a:p>
            <a:p>
              <a:pPr algn="ctr"/>
              <a:endParaRPr lang="en-US" sz="1400" dirty="0">
                <a:highlight>
                  <a:srgbClr val="C0C0C0"/>
                </a:highlight>
              </a:endParaRP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E3315ACB-6674-4FFE-B0D9-014C3D5047B4}"/>
                </a:ext>
              </a:extLst>
            </p:cNvPr>
            <p:cNvSpPr txBox="1"/>
            <p:nvPr/>
          </p:nvSpPr>
          <p:spPr>
            <a:xfrm>
              <a:off x="2895604" y="2952065"/>
              <a:ext cx="709613" cy="646331"/>
            </a:xfrm>
            <a:prstGeom prst="rect">
              <a:avLst/>
            </a:prstGeom>
            <a:noFill/>
            <a:ln w="19050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highlight>
                    <a:srgbClr val="008000"/>
                  </a:highlight>
                </a:rPr>
                <a:t>Carte</a:t>
              </a:r>
            </a:p>
            <a:p>
              <a:pPr algn="ctr"/>
              <a:endParaRPr lang="en-US" dirty="0">
                <a:highlight>
                  <a:srgbClr val="008000"/>
                </a:highlight>
              </a:endParaRP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DAD98294-80BF-4FF9-9AE2-A990E741016D}"/>
                </a:ext>
              </a:extLst>
            </p:cNvPr>
            <p:cNvSpPr txBox="1"/>
            <p:nvPr/>
          </p:nvSpPr>
          <p:spPr>
            <a:xfrm>
              <a:off x="828678" y="4658766"/>
              <a:ext cx="3333750" cy="1692771"/>
            </a:xfrm>
            <a:prstGeom prst="rect">
              <a:avLst/>
            </a:prstGeom>
            <a:noFill/>
            <a:ln w="19050">
              <a:solidFill>
                <a:srgbClr val="C0C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highlight>
                    <a:srgbClr val="C0C0C0"/>
                  </a:highlight>
                </a:rPr>
                <a:t>Alimentation</a:t>
              </a:r>
            </a:p>
            <a:p>
              <a:pPr algn="ctr"/>
              <a:r>
                <a:rPr lang="en-US" sz="1400" dirty="0"/>
                <a:t>2 solutions </a:t>
              </a:r>
              <a:r>
                <a:rPr lang="en-US" sz="1400" dirty="0" err="1"/>
                <a:t>possibles</a:t>
              </a:r>
              <a:endParaRPr lang="en-US" sz="1400" dirty="0"/>
            </a:p>
            <a:p>
              <a:pPr algn="ctr"/>
              <a:endParaRPr lang="en-US" dirty="0">
                <a:highlight>
                  <a:srgbClr val="008000"/>
                </a:highlight>
              </a:endParaRPr>
            </a:p>
            <a:p>
              <a:pPr algn="ctr"/>
              <a:endParaRPr lang="en-US" dirty="0">
                <a:highlight>
                  <a:srgbClr val="008000"/>
                </a:highlight>
              </a:endParaRPr>
            </a:p>
            <a:p>
              <a:pPr algn="ctr"/>
              <a:endParaRPr lang="en-US" dirty="0">
                <a:highlight>
                  <a:srgbClr val="008000"/>
                </a:highlight>
              </a:endParaRPr>
            </a:p>
            <a:p>
              <a:pPr algn="ctr"/>
              <a:endParaRPr lang="en-US" dirty="0">
                <a:highlight>
                  <a:srgbClr val="008000"/>
                </a:highlight>
              </a:endParaRP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88E9A80C-EA20-46C3-9248-F5C3875046AF}"/>
                </a:ext>
              </a:extLst>
            </p:cNvPr>
            <p:cNvSpPr txBox="1"/>
            <p:nvPr/>
          </p:nvSpPr>
          <p:spPr>
            <a:xfrm>
              <a:off x="1381129" y="2952065"/>
              <a:ext cx="962024" cy="80021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highlight>
                    <a:srgbClr val="FF0000"/>
                  </a:highlight>
                </a:rPr>
                <a:t>Boutons</a:t>
              </a:r>
            </a:p>
            <a:p>
              <a:pPr algn="ctr"/>
              <a:r>
                <a:rPr lang="en-US" sz="1400" dirty="0"/>
                <a:t>Rotary</a:t>
              </a:r>
            </a:p>
            <a:p>
              <a:pPr algn="ctr"/>
              <a:r>
                <a:rPr lang="en-US" sz="1400" dirty="0"/>
                <a:t>Start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E9BD3C2E-E528-4940-8321-7D4A9A47E2CC}"/>
                </a:ext>
              </a:extLst>
            </p:cNvPr>
            <p:cNvSpPr txBox="1"/>
            <p:nvPr/>
          </p:nvSpPr>
          <p:spPr>
            <a:xfrm>
              <a:off x="923929" y="5327064"/>
              <a:ext cx="1495426" cy="646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</a:rPr>
                <a:t>Batterie</a:t>
              </a:r>
              <a:endParaRPr lang="en-US" dirty="0"/>
            </a:p>
            <a:p>
              <a:pPr algn="ctr"/>
              <a:endParaRPr lang="en-US" dirty="0">
                <a:highlight>
                  <a:srgbClr val="008000"/>
                </a:highlight>
              </a:endParaRP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C9BA31D0-EF6B-4F55-86C7-5FBBBA34E6B9}"/>
                </a:ext>
              </a:extLst>
            </p:cNvPr>
            <p:cNvSpPr txBox="1"/>
            <p:nvPr/>
          </p:nvSpPr>
          <p:spPr>
            <a:xfrm>
              <a:off x="2571753" y="5327064"/>
              <a:ext cx="1495425" cy="646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highlight>
                    <a:srgbClr val="000000"/>
                  </a:highlight>
                </a:rPr>
                <a:t>Convertisseur</a:t>
              </a:r>
              <a:endParaRPr lang="fr-FR" dirty="0"/>
            </a:p>
            <a:p>
              <a:pPr algn="ctr"/>
              <a:endParaRPr lang="en-US" dirty="0">
                <a:highlight>
                  <a:srgbClr val="008000"/>
                </a:highlight>
              </a:endParaRPr>
            </a:p>
          </p:txBody>
        </p: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D9564133-D54E-4681-8F00-DA2D370B5536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3250411" y="3598396"/>
              <a:ext cx="0" cy="106037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34A24660-8934-44E1-A0EE-0782D4F5F49B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2338393" y="3275231"/>
              <a:ext cx="557211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DB9F5B7D-9116-41F4-AF6B-6C1FD84A712D}"/>
                </a:ext>
              </a:extLst>
            </p:cNvPr>
            <p:cNvSpPr txBox="1"/>
            <p:nvPr/>
          </p:nvSpPr>
          <p:spPr>
            <a:xfrm>
              <a:off x="3319465" y="131533"/>
              <a:ext cx="3333750" cy="1661993"/>
            </a:xfrm>
            <a:prstGeom prst="rect">
              <a:avLst/>
            </a:prstGeom>
            <a:noFill/>
            <a:ln w="19050">
              <a:solidFill>
                <a:srgbClr val="C0C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highlight>
                    <a:srgbClr val="C0C0C0"/>
                  </a:highlight>
                </a:rPr>
                <a:t>INVICTUS</a:t>
              </a:r>
            </a:p>
            <a:p>
              <a:pPr algn="ctr"/>
              <a:endParaRPr lang="en-US" dirty="0">
                <a:highlight>
                  <a:srgbClr val="C0C0C0"/>
                </a:highlight>
              </a:endParaRPr>
            </a:p>
            <a:p>
              <a:pPr algn="ctr"/>
              <a:endParaRPr lang="en-US" dirty="0">
                <a:highlight>
                  <a:srgbClr val="C0C0C0"/>
                </a:highlight>
              </a:endParaRPr>
            </a:p>
            <a:p>
              <a:pPr algn="ctr"/>
              <a:endParaRPr lang="en-US" sz="1600" dirty="0">
                <a:highlight>
                  <a:srgbClr val="C0C0C0"/>
                </a:highlight>
              </a:endParaRPr>
            </a:p>
            <a:p>
              <a:pPr algn="ctr"/>
              <a:endParaRPr lang="en-US" dirty="0">
                <a:highlight>
                  <a:srgbClr val="C0C0C0"/>
                </a:highlight>
              </a:endParaRPr>
            </a:p>
            <a:p>
              <a:pPr algn="ctr"/>
              <a:endParaRPr lang="en-US" sz="1400" dirty="0">
                <a:highlight>
                  <a:srgbClr val="C0C0C0"/>
                </a:highlight>
              </a:endParaRP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ED514C03-88A2-45E7-B8A0-79DDC530B004}"/>
                </a:ext>
              </a:extLst>
            </p:cNvPr>
            <p:cNvSpPr txBox="1"/>
            <p:nvPr/>
          </p:nvSpPr>
          <p:spPr>
            <a:xfrm>
              <a:off x="3414715" y="812304"/>
              <a:ext cx="1495426" cy="646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</a:rPr>
                <a:t>Chassis </a:t>
              </a:r>
              <a:r>
                <a:rPr lang="en-US" dirty="0" err="1">
                  <a:solidFill>
                    <a:schemeClr val="bg1"/>
                  </a:solidFill>
                  <a:highlight>
                    <a:srgbClr val="000000"/>
                  </a:highlight>
                </a:rPr>
                <a:t>Equipé</a:t>
              </a:r>
              <a:endParaRPr lang="en-US" dirty="0"/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F28A5C73-3949-40C1-9145-F1842530CEA7}"/>
                </a:ext>
              </a:extLst>
            </p:cNvPr>
            <p:cNvSpPr txBox="1"/>
            <p:nvPr/>
          </p:nvSpPr>
          <p:spPr>
            <a:xfrm>
              <a:off x="5062539" y="812304"/>
              <a:ext cx="1495425" cy="646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highlight>
                    <a:srgbClr val="000000"/>
                  </a:highlight>
                </a:rPr>
                <a:t>SEISM</a:t>
              </a:r>
            </a:p>
            <a:p>
              <a:pPr algn="ctr"/>
              <a:r>
                <a:rPr lang="fr-FR" dirty="0"/>
                <a:t>Faisceau</a:t>
              </a:r>
              <a:endParaRPr lang="en-US" dirty="0"/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FF802392-AED6-4AF8-A0DB-7842E8BC6449}"/>
                </a:ext>
              </a:extLst>
            </p:cNvPr>
            <p:cNvSpPr txBox="1"/>
            <p:nvPr/>
          </p:nvSpPr>
          <p:spPr>
            <a:xfrm>
              <a:off x="5810251" y="2395149"/>
              <a:ext cx="3333750" cy="1661993"/>
            </a:xfrm>
            <a:prstGeom prst="rect">
              <a:avLst/>
            </a:prstGeom>
            <a:noFill/>
            <a:ln w="19050">
              <a:solidFill>
                <a:srgbClr val="C0C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highlight>
                    <a:srgbClr val="C0C0C0"/>
                  </a:highlight>
                </a:rPr>
                <a:t>Module de </a:t>
              </a:r>
              <a:r>
                <a:rPr lang="fr-FR" dirty="0">
                  <a:highlight>
                    <a:srgbClr val="C0C0C0"/>
                  </a:highlight>
                </a:rPr>
                <a:t>capteurs</a:t>
              </a:r>
            </a:p>
            <a:p>
              <a:pPr algn="ctr"/>
              <a:endParaRPr lang="en-US" sz="1400" dirty="0">
                <a:highlight>
                  <a:srgbClr val="C0C0C0"/>
                </a:highlight>
              </a:endParaRPr>
            </a:p>
            <a:p>
              <a:pPr algn="ctr"/>
              <a:endParaRPr lang="en-US" dirty="0">
                <a:highlight>
                  <a:srgbClr val="C0C0C0"/>
                </a:highlight>
              </a:endParaRPr>
            </a:p>
            <a:p>
              <a:pPr algn="ctr"/>
              <a:endParaRPr lang="en-US" dirty="0">
                <a:highlight>
                  <a:srgbClr val="C0C0C0"/>
                </a:highlight>
              </a:endParaRPr>
            </a:p>
            <a:p>
              <a:pPr algn="ctr"/>
              <a:endParaRPr lang="en-US" dirty="0">
                <a:highlight>
                  <a:srgbClr val="C0C0C0"/>
                </a:highlight>
              </a:endParaRPr>
            </a:p>
            <a:p>
              <a:pPr algn="ctr"/>
              <a:endParaRPr lang="en-US" sz="1400" dirty="0">
                <a:highlight>
                  <a:srgbClr val="C0C0C0"/>
                </a:highlight>
              </a:endParaRPr>
            </a:p>
          </p:txBody>
        </p: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B4EDC7A0-F463-41BA-83E4-DE60D3C176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3929" y="881658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F8852FC5-9782-478F-B623-4B03531106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67559" y="3292911"/>
              <a:ext cx="557211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8261DC84-B27C-452C-83C0-48F1A1E4294C}"/>
                </a:ext>
              </a:extLst>
            </p:cNvPr>
            <p:cNvSpPr txBox="1"/>
            <p:nvPr/>
          </p:nvSpPr>
          <p:spPr>
            <a:xfrm>
              <a:off x="6362704" y="2952065"/>
              <a:ext cx="709613" cy="646331"/>
            </a:xfrm>
            <a:prstGeom prst="rect">
              <a:avLst/>
            </a:prstGeom>
            <a:noFill/>
            <a:ln w="19050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highlight>
                    <a:srgbClr val="008000"/>
                  </a:highlight>
                </a:rPr>
                <a:t>Carte</a:t>
              </a:r>
            </a:p>
            <a:p>
              <a:pPr algn="ctr"/>
              <a:endParaRPr lang="en-US" dirty="0">
                <a:highlight>
                  <a:srgbClr val="008000"/>
                </a:highlight>
              </a:endParaRPr>
            </a:p>
          </p:txBody>
        </p: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D932B7FE-B7D6-40AE-B779-50C8C7F0D9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62539" y="1458635"/>
              <a:ext cx="6" cy="41915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969467BF-033E-4413-A9A1-ED2EE045F582}"/>
                </a:ext>
              </a:extLst>
            </p:cNvPr>
            <p:cNvCxnSpPr>
              <a:cxnSpLocks/>
              <a:endCxn id="12" idx="3"/>
            </p:cNvCxnSpPr>
            <p:nvPr/>
          </p:nvCxnSpPr>
          <p:spPr>
            <a:xfrm flipH="1">
              <a:off x="4067178" y="5650230"/>
              <a:ext cx="995361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8A25D8A3-A013-4D67-84AD-8B34C9F9DE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3929" y="1162645"/>
              <a:ext cx="360000" cy="0"/>
            </a:xfrm>
            <a:prstGeom prst="line">
              <a:avLst/>
            </a:prstGeom>
            <a:ln w="19050">
              <a:solidFill>
                <a:srgbClr val="00B050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CD19BA2F-C2CD-46BA-9FB5-BEFF207A78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38393" y="3482340"/>
              <a:ext cx="557212" cy="1"/>
            </a:xfrm>
            <a:prstGeom prst="line">
              <a:avLst/>
            </a:prstGeom>
            <a:ln w="19050">
              <a:solidFill>
                <a:srgbClr val="00B05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59511C27-097E-490F-8B17-EDED186EF4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86143" y="3481162"/>
              <a:ext cx="557212" cy="1"/>
            </a:xfrm>
            <a:prstGeom prst="line">
              <a:avLst/>
            </a:prstGeom>
            <a:ln w="19050">
              <a:solidFill>
                <a:srgbClr val="00B05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F1183CE5-4F43-471D-BE3C-3E902237F42E}"/>
                </a:ext>
              </a:extLst>
            </p:cNvPr>
            <p:cNvCxnSpPr>
              <a:cxnSpLocks/>
              <a:stCxn id="22" idx="1"/>
              <a:endCxn id="6" idx="3"/>
            </p:cNvCxnSpPr>
            <p:nvPr/>
          </p:nvCxnSpPr>
          <p:spPr>
            <a:xfrm flipH="1">
              <a:off x="4162428" y="3226146"/>
              <a:ext cx="1647823" cy="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FD4BF102-EE12-40DD-942A-8AD9D755A4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62426" y="3481162"/>
              <a:ext cx="1643071" cy="2"/>
            </a:xfrm>
            <a:prstGeom prst="line">
              <a:avLst/>
            </a:prstGeom>
            <a:ln w="19050">
              <a:solidFill>
                <a:srgbClr val="00B05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21EC6EC3-33FC-4DB9-B9E3-733EA55F3E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3929" y="607338"/>
              <a:ext cx="360000" cy="0"/>
            </a:xfrm>
            <a:prstGeom prst="line">
              <a:avLst/>
            </a:prstGeom>
            <a:ln w="19050">
              <a:solidFill>
                <a:srgbClr val="FF66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48C3F478-02B3-4A56-B4CB-3AA89E8A581E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flipH="1">
              <a:off x="4162426" y="1458635"/>
              <a:ext cx="2" cy="936514"/>
            </a:xfrm>
            <a:prstGeom prst="line">
              <a:avLst/>
            </a:prstGeom>
            <a:ln w="19050">
              <a:solidFill>
                <a:srgbClr val="FF66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A2E4CA64-E94A-4B0C-9883-86F3245C8A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10132" y="1458635"/>
              <a:ext cx="2" cy="936514"/>
            </a:xfrm>
            <a:prstGeom prst="line">
              <a:avLst/>
            </a:prstGeom>
            <a:ln w="19050">
              <a:solidFill>
                <a:srgbClr val="FF66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8A5F9717-3EDE-4B79-A007-B5A9EE8877AF}"/>
                </a:ext>
              </a:extLst>
            </p:cNvPr>
            <p:cNvCxnSpPr>
              <a:cxnSpLocks/>
            </p:cNvCxnSpPr>
            <p:nvPr/>
          </p:nvCxnSpPr>
          <p:spPr>
            <a:xfrm>
              <a:off x="4914888" y="2395149"/>
              <a:ext cx="890609" cy="0"/>
            </a:xfrm>
            <a:prstGeom prst="line">
              <a:avLst/>
            </a:prstGeom>
            <a:ln w="19050">
              <a:solidFill>
                <a:srgbClr val="FF66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DFB580F0-9D2C-4B9E-9D71-C155FCF76CA3}"/>
                </a:ext>
              </a:extLst>
            </p:cNvPr>
            <p:cNvSpPr txBox="1"/>
            <p:nvPr/>
          </p:nvSpPr>
          <p:spPr>
            <a:xfrm>
              <a:off x="7067559" y="131533"/>
              <a:ext cx="2076442" cy="8002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dirty="0"/>
                <a:t>MSP 20_S51</a:t>
              </a:r>
            </a:p>
            <a:p>
              <a:r>
                <a:rPr lang="fr-FR" sz="1400" dirty="0"/>
                <a:t>Auteur : ARZ</a:t>
              </a:r>
            </a:p>
            <a:p>
              <a:r>
                <a:rPr lang="fr-FR" sz="1400" dirty="0"/>
                <a:t>Version : 2.0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31067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67</Words>
  <Application>Microsoft Office PowerPoint</Application>
  <PresentationFormat>Grand écran</PresentationFormat>
  <Paragraphs>48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Corbel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Arthur Rodriguez</dc:creator>
  <cp:lastModifiedBy>Arthur Rodriguez</cp:lastModifiedBy>
  <cp:revision>9</cp:revision>
  <dcterms:created xsi:type="dcterms:W3CDTF">2020-02-25T19:48:30Z</dcterms:created>
  <dcterms:modified xsi:type="dcterms:W3CDTF">2020-02-25T21:35:25Z</dcterms:modified>
</cp:coreProperties>
</file>